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17" r:id="rId7"/>
  </p:sldMasterIdLst>
  <p:notesMasterIdLst>
    <p:notesMasterId r:id="rId20"/>
  </p:notesMasterIdLst>
  <p:handoutMasterIdLst>
    <p:handoutMasterId r:id="rId21"/>
  </p:handoutMasterIdLst>
  <p:sldIdLst>
    <p:sldId id="258" r:id="rId8"/>
    <p:sldId id="612" r:id="rId9"/>
    <p:sldId id="687" r:id="rId10"/>
    <p:sldId id="688" r:id="rId11"/>
    <p:sldId id="689" r:id="rId12"/>
    <p:sldId id="613" r:id="rId13"/>
    <p:sldId id="690" r:id="rId14"/>
    <p:sldId id="615" r:id="rId15"/>
    <p:sldId id="622" r:id="rId16"/>
    <p:sldId id="616" r:id="rId17"/>
    <p:sldId id="691" r:id="rId18"/>
    <p:sldId id="684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-ying" initials="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1F69"/>
    <a:srgbClr val="000000"/>
    <a:srgbClr val="FF3300"/>
    <a:srgbClr val="5C219E"/>
    <a:srgbClr val="FFFFF2"/>
    <a:srgbClr val="D1111F"/>
    <a:srgbClr val="04143B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1" autoAdjust="0"/>
    <p:restoredTop sz="95788"/>
  </p:normalViewPr>
  <p:slideViewPr>
    <p:cSldViewPr>
      <p:cViewPr>
        <p:scale>
          <a:sx n="100" d="100"/>
          <a:sy n="100" d="100"/>
        </p:scale>
        <p:origin x="2112" y="296"/>
      </p:cViewPr>
      <p:guideLst>
        <p:guide orient="horz" pos="21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AC596-E603-4CBE-A762-20BFCB3D3A05}" type="doc">
      <dgm:prSet loTypeId="picture" loCatId="picture" qsTypeId="urn:microsoft.com/office/officeart/2005/8/quickstyle/simple1" qsCatId="simple" csTypeId="urn:microsoft.com/office/officeart/2005/8/colors/accent1_2" csCatId="accent1" phldr="1"/>
      <dgm:spPr/>
    </dgm:pt>
    <dgm:pt modelId="{D58FDFC7-DFB4-4598-9C51-A8D526E7E4BB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两份合同实例</a:t>
          </a:r>
          <a:r>
            <a:rPr sz="4000"/>
            <a:t/>
          </a:r>
          <a:endParaRPr sz="4000"/>
        </a:p>
      </dgm:t>
    </dgm:pt>
    <dgm:pt modelId="{C5860BB4-21EE-49F3-9C3D-426AEA6469D8}" cxnId="{7BA42771-377B-49E4-939B-808B343EAAE4}" type="parTrans">
      <dgm:prSet/>
      <dgm:spPr/>
      <dgm:t>
        <a:bodyPr/>
        <a:lstStyle/>
        <a:p>
          <a:endParaRPr lang="zh-CN" altLang="en-US"/>
        </a:p>
      </dgm:t>
    </dgm:pt>
    <dgm:pt modelId="{DCDC828C-4477-4273-91CE-72E263BFD314}" cxnId="{7BA42771-377B-49E4-939B-808B343EAAE4}" type="sibTrans">
      <dgm:prSet/>
      <dgm:spPr/>
      <dgm:t>
        <a:bodyPr/>
        <a:lstStyle/>
        <a:p>
          <a:endParaRPr lang="zh-CN" altLang="en-US"/>
        </a:p>
      </dgm:t>
    </dgm:pt>
    <dgm:pt modelId="{FF04BA45-C013-4681-BFF9-D4DB8647D448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dirty="0"/>
            <a:t>合同审查</a:t>
          </a:r>
          <a:r>
            <a:rPr sz="4000" b="1"/>
            <a:t/>
          </a:r>
          <a:endParaRPr sz="4000" b="1"/>
        </a:p>
      </dgm:t>
    </dgm:pt>
    <dgm:pt modelId="{4D08FD47-0CE9-4415-8DEF-FEE09166F22E}" cxnId="{C15FFE38-5D35-4E41-9CE8-F1E3405CAC7E}" type="parTrans">
      <dgm:prSet/>
      <dgm:spPr/>
      <dgm:t>
        <a:bodyPr/>
        <a:lstStyle/>
        <a:p>
          <a:endParaRPr lang="zh-CN" altLang="en-US"/>
        </a:p>
      </dgm:t>
    </dgm:pt>
    <dgm:pt modelId="{C5AD9721-0BD3-47A1-83B4-A575364FE55A}" cxnId="{C15FFE38-5D35-4E41-9CE8-F1E3405CAC7E}" type="sibTrans">
      <dgm:prSet/>
      <dgm:spPr/>
      <dgm:t>
        <a:bodyPr/>
        <a:lstStyle/>
        <a:p>
          <a:endParaRPr lang="zh-CN" altLang="en-US"/>
        </a:p>
      </dgm:t>
    </dgm:pt>
    <dgm:pt modelId="{C11DFD8D-87D7-430A-85B5-38342A069CA3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4000" b="1" dirty="0" smtClean="0"/>
            <a:t>合同担保</a:t>
          </a:r>
          <a:r>
            <a:rPr lang="zh-CN" sz="4000" b="1" dirty="0" smtClean="0"/>
            <a:t/>
          </a:r>
          <a:endParaRPr lang="zh-CN" sz="4000" b="1" dirty="0" smtClean="0"/>
        </a:p>
      </dgm:t>
    </dgm:pt>
    <dgm:pt modelId="{9E64C2B1-351D-4E70-81C8-150B58810A57}" cxnId="{BE9919EB-A271-49E3-9127-F6E8CB5FB448}" type="parTrans">
      <dgm:prSet/>
      <dgm:spPr/>
      <dgm:t>
        <a:bodyPr/>
        <a:lstStyle/>
        <a:p>
          <a:endParaRPr lang="zh-CN" altLang="en-US"/>
        </a:p>
      </dgm:t>
    </dgm:pt>
    <dgm:pt modelId="{9E5BE60C-8370-4824-82FE-C2B9D2612D0E}" cxnId="{BE9919EB-A271-49E3-9127-F6E8CB5FB448}" type="sibTrans">
      <dgm:prSet/>
      <dgm:spPr/>
      <dgm:t>
        <a:bodyPr/>
        <a:lstStyle/>
        <a:p>
          <a:endParaRPr lang="zh-CN" altLang="en-US"/>
        </a:p>
      </dgm:t>
    </dgm:pt>
    <dgm:pt modelId="{5F256687-3FB8-4156-B656-A0C945BF6A4D}" type="pres">
      <dgm:prSet presAssocID="{12FAC596-E603-4CBE-A762-20BFCB3D3A05}" presName="linearFlow" presStyleCnt="0">
        <dgm:presLayoutVars>
          <dgm:dir/>
          <dgm:resizeHandles val="exact"/>
        </dgm:presLayoutVars>
      </dgm:prSet>
      <dgm:spPr/>
    </dgm:pt>
    <dgm:pt modelId="{3D84AAAB-99AF-4E0F-8BA7-9701F5E21117}" type="pres">
      <dgm:prSet presAssocID="{D58FDFC7-DFB4-4598-9C51-A8D526E7E4BB}" presName="composite" presStyleCnt="0"/>
      <dgm:spPr/>
    </dgm:pt>
    <dgm:pt modelId="{65303444-AFA6-4ECC-8F52-539FBD786D1B}" type="pres">
      <dgm:prSet presAssocID="{D58FDFC7-DFB4-4598-9C51-A8D526E7E4BB}" presName="imgShp" presStyleLbl="fgImgPlace1" presStyleIdx="0" presStyleCnt="3"/>
      <dgm:spPr/>
    </dgm:pt>
    <dgm:pt modelId="{87DEBFEA-EB66-4CED-AAB6-AA74015F3967}" type="pres">
      <dgm:prSet presAssocID="{D58FDFC7-DFB4-4598-9C51-A8D526E7E4B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38F8805-DFF7-4C07-86B2-FA702C5204B0}" type="pres">
      <dgm:prSet presAssocID="{DCDC828C-4477-4273-91CE-72E263BFD314}" presName="spacing" presStyleCnt="0"/>
      <dgm:spPr/>
    </dgm:pt>
    <dgm:pt modelId="{815F7D66-4EFB-48DF-82FD-F6012FA672C7}" type="pres">
      <dgm:prSet presAssocID="{FF04BA45-C013-4681-BFF9-D4DB8647D448}" presName="composite" presStyleCnt="0"/>
      <dgm:spPr/>
    </dgm:pt>
    <dgm:pt modelId="{33C47261-36FE-4238-B254-6D2820B0B9F2}" type="pres">
      <dgm:prSet presAssocID="{FF04BA45-C013-4681-BFF9-D4DB8647D448}" presName="imgShp" presStyleLbl="fgImgPlace1" presStyleIdx="1" presStyleCnt="3"/>
      <dgm:spPr/>
    </dgm:pt>
    <dgm:pt modelId="{F091FE5C-3A22-4F26-BD95-697DEAAD0FC7}" type="pres">
      <dgm:prSet presAssocID="{FF04BA45-C013-4681-BFF9-D4DB8647D44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4A62DD-5CCE-405E-85E1-6BF5E5FF91E9}" type="pres">
      <dgm:prSet presAssocID="{C5AD9721-0BD3-47A1-83B4-A575364FE55A}" presName="spacing" presStyleCnt="0"/>
      <dgm:spPr/>
    </dgm:pt>
    <dgm:pt modelId="{82686F17-E60D-4B91-8977-2957FD78DE4B}" type="pres">
      <dgm:prSet presAssocID="{C11DFD8D-87D7-430A-85B5-38342A069CA3}" presName="composite" presStyleCnt="0"/>
      <dgm:spPr/>
    </dgm:pt>
    <dgm:pt modelId="{0A4D6FE6-12D3-4397-8F3F-F54C2283FC6F}" type="pres">
      <dgm:prSet presAssocID="{C11DFD8D-87D7-430A-85B5-38342A069CA3}" presName="imgShp" presStyleLbl="fgImgPlace1" presStyleIdx="2" presStyleCnt="3"/>
      <dgm:spPr/>
    </dgm:pt>
    <dgm:pt modelId="{7CE887AC-6138-4E5A-A166-F0492FD5AAF8}" type="pres">
      <dgm:prSet presAssocID="{C11DFD8D-87D7-430A-85B5-38342A069CA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BA42771-377B-49E4-939B-808B343EAAE4}" srcId="{12FAC596-E603-4CBE-A762-20BFCB3D3A05}" destId="{D58FDFC7-DFB4-4598-9C51-A8D526E7E4BB}" srcOrd="0" destOrd="0" parTransId="{C5860BB4-21EE-49F3-9C3D-426AEA6469D8}" sibTransId="{DCDC828C-4477-4273-91CE-72E263BFD314}"/>
    <dgm:cxn modelId="{C15FFE38-5D35-4E41-9CE8-F1E3405CAC7E}" srcId="{12FAC596-E603-4CBE-A762-20BFCB3D3A05}" destId="{FF04BA45-C013-4681-BFF9-D4DB8647D448}" srcOrd="1" destOrd="0" parTransId="{4D08FD47-0CE9-4415-8DEF-FEE09166F22E}" sibTransId="{C5AD9721-0BD3-47A1-83B4-A575364FE55A}"/>
    <dgm:cxn modelId="{BE9919EB-A271-49E3-9127-F6E8CB5FB448}" srcId="{12FAC596-E603-4CBE-A762-20BFCB3D3A05}" destId="{C11DFD8D-87D7-430A-85B5-38342A069CA3}" srcOrd="2" destOrd="0" parTransId="{9E64C2B1-351D-4E70-81C8-150B58810A57}" sibTransId="{9E5BE60C-8370-4824-82FE-C2B9D2612D0E}"/>
    <dgm:cxn modelId="{3F11D874-DADB-4962-AFA3-1C10546D4ED8}" type="presOf" srcId="{12FAC596-E603-4CBE-A762-20BFCB3D3A05}" destId="{5F256687-3FB8-4156-B656-A0C945BF6A4D}" srcOrd="0" destOrd="0" presId="urn:microsoft.com/office/officeart/2005/8/layout/vList3"/>
    <dgm:cxn modelId="{8071E7E6-A512-41F3-90DE-DF82BF767F5E}" type="presParOf" srcId="{5F256687-3FB8-4156-B656-A0C945BF6A4D}" destId="{3D84AAAB-99AF-4E0F-8BA7-9701F5E21117}" srcOrd="0" destOrd="0" presId="urn:microsoft.com/office/officeart/2005/8/layout/vList3"/>
    <dgm:cxn modelId="{F158462A-C28A-411B-895C-A4721D03C4B8}" type="presParOf" srcId="{3D84AAAB-99AF-4E0F-8BA7-9701F5E21117}" destId="{65303444-AFA6-4ECC-8F52-539FBD786D1B}" srcOrd="0" destOrd="0" presId="urn:microsoft.com/office/officeart/2005/8/layout/vList3"/>
    <dgm:cxn modelId="{2F1DE2C2-061D-4FFA-9CE4-0133FD878E88}" type="presParOf" srcId="{3D84AAAB-99AF-4E0F-8BA7-9701F5E21117}" destId="{87DEBFEA-EB66-4CED-AAB6-AA74015F3967}" srcOrd="1" destOrd="0" presId="urn:microsoft.com/office/officeart/2005/8/layout/vList3"/>
    <dgm:cxn modelId="{7FEA6616-AEC5-4F4A-95DF-79B2125D6A54}" type="presOf" srcId="{D58FDFC7-DFB4-4598-9C51-A8D526E7E4BB}" destId="{87DEBFEA-EB66-4CED-AAB6-AA74015F3967}" srcOrd="0" destOrd="0" presId="urn:microsoft.com/office/officeart/2005/8/layout/vList3"/>
    <dgm:cxn modelId="{BC0A632F-A6FC-47AB-98ED-C448A7DDF3B7}" type="presParOf" srcId="{5F256687-3FB8-4156-B656-A0C945BF6A4D}" destId="{538F8805-DFF7-4C07-86B2-FA702C5204B0}" srcOrd="1" destOrd="0" presId="urn:microsoft.com/office/officeart/2005/8/layout/vList3"/>
    <dgm:cxn modelId="{F649A4C5-0B59-4CE2-A7B4-191433D29B53}" type="presOf" srcId="{DCDC828C-4477-4273-91CE-72E263BFD314}" destId="{538F8805-DFF7-4C07-86B2-FA702C5204B0}" srcOrd="0" destOrd="0" presId="urn:microsoft.com/office/officeart/2005/8/layout/vList3"/>
    <dgm:cxn modelId="{7EB8B89C-FBC7-4B33-8420-45C02335CC1A}" type="presParOf" srcId="{5F256687-3FB8-4156-B656-A0C945BF6A4D}" destId="{815F7D66-4EFB-48DF-82FD-F6012FA672C7}" srcOrd="2" destOrd="0" presId="urn:microsoft.com/office/officeart/2005/8/layout/vList3"/>
    <dgm:cxn modelId="{7C879666-4975-434B-B5C1-45D9EFB023EE}" type="presParOf" srcId="{815F7D66-4EFB-48DF-82FD-F6012FA672C7}" destId="{33C47261-36FE-4238-B254-6D2820B0B9F2}" srcOrd="0" destOrd="2" presId="urn:microsoft.com/office/officeart/2005/8/layout/vList3"/>
    <dgm:cxn modelId="{45AAF344-7DE4-4741-A12D-81D24183BE4E}" type="presParOf" srcId="{815F7D66-4EFB-48DF-82FD-F6012FA672C7}" destId="{F091FE5C-3A22-4F26-BD95-697DEAAD0FC7}" srcOrd="1" destOrd="2" presId="urn:microsoft.com/office/officeart/2005/8/layout/vList3"/>
    <dgm:cxn modelId="{B744EE54-1078-42FC-A67B-DE395F45ACD9}" type="presOf" srcId="{FF04BA45-C013-4681-BFF9-D4DB8647D448}" destId="{F091FE5C-3A22-4F26-BD95-697DEAAD0FC7}" srcOrd="0" destOrd="0" presId="urn:microsoft.com/office/officeart/2005/8/layout/vList3"/>
    <dgm:cxn modelId="{411F49FC-797D-43E0-BCE6-403B2D590CB7}" type="presParOf" srcId="{5F256687-3FB8-4156-B656-A0C945BF6A4D}" destId="{1F4A62DD-5CCE-405E-85E1-6BF5E5FF91E9}" srcOrd="3" destOrd="0" presId="urn:microsoft.com/office/officeart/2005/8/layout/vList3"/>
    <dgm:cxn modelId="{11937661-9A9F-49A5-B90F-5DB9AF454FC7}" type="presOf" srcId="{C5AD9721-0BD3-47A1-83B4-A575364FE55A}" destId="{1F4A62DD-5CCE-405E-85E1-6BF5E5FF91E9}" srcOrd="0" destOrd="0" presId="urn:microsoft.com/office/officeart/2005/8/layout/vList3"/>
    <dgm:cxn modelId="{5A5B5FEB-B92B-499D-82B7-B8C750D55799}" type="presParOf" srcId="{5F256687-3FB8-4156-B656-A0C945BF6A4D}" destId="{82686F17-E60D-4B91-8977-2957FD78DE4B}" srcOrd="4" destOrd="0" presId="urn:microsoft.com/office/officeart/2005/8/layout/vList3"/>
    <dgm:cxn modelId="{848E803A-35BF-46AC-A3FF-A215B11931F6}" type="presParOf" srcId="{82686F17-E60D-4B91-8977-2957FD78DE4B}" destId="{0A4D6FE6-12D3-4397-8F3F-F54C2283FC6F}" srcOrd="0" destOrd="4" presId="urn:microsoft.com/office/officeart/2005/8/layout/vList3"/>
    <dgm:cxn modelId="{0915C545-1121-49A8-9C25-12017D5139B1}" type="presParOf" srcId="{82686F17-E60D-4B91-8977-2957FD78DE4B}" destId="{7CE887AC-6138-4E5A-A166-F0492FD5AAF8}" srcOrd="1" destOrd="4" presId="urn:microsoft.com/office/officeart/2005/8/layout/vList3"/>
    <dgm:cxn modelId="{A137BA4B-2D53-4706-BF28-93F4C21B77AD}" type="presOf" srcId="{C11DFD8D-87D7-430A-85B5-38342A069CA3}" destId="{7CE887AC-6138-4E5A-A166-F0492FD5AAF8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CD0F52-3306-4F3A-B574-42780B396A71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202275D-AA9D-4FE1-B1E8-06C41EABB16A}">
      <dgm:prSet/>
      <dgm:spPr/>
      <dgm:t>
        <a:bodyPr/>
        <a:lstStyle/>
        <a:p>
          <a:r>
            <a:rPr lang="zh-CN" b="1" dirty="0"/>
            <a:t>保证合同的合法有效</a:t>
          </a:r>
          <a:endParaRPr lang="zh-CN" dirty="0"/>
        </a:p>
      </dgm:t>
    </dgm:pt>
    <dgm:pt modelId="{A0AEC9E7-5AF1-4199-AF2A-72DBE1530ECA}" cxnId="{90FEAC11-52C8-4854-9388-6ADD04BC5428}" type="parTrans">
      <dgm:prSet/>
      <dgm:spPr/>
      <dgm:t>
        <a:bodyPr/>
        <a:lstStyle/>
        <a:p>
          <a:endParaRPr lang="zh-CN" altLang="en-US"/>
        </a:p>
      </dgm:t>
    </dgm:pt>
    <dgm:pt modelId="{5177D92F-4B58-4D89-9973-505BC6C88514}" cxnId="{90FEAC11-52C8-4854-9388-6ADD04BC5428}" type="sibTrans">
      <dgm:prSet/>
      <dgm:spPr/>
      <dgm:t>
        <a:bodyPr/>
        <a:lstStyle/>
        <a:p>
          <a:endParaRPr lang="zh-CN" altLang="en-US"/>
        </a:p>
      </dgm:t>
    </dgm:pt>
    <dgm:pt modelId="{550D112F-1585-4A46-ADC3-4174AB48E32E}">
      <dgm:prSet/>
      <dgm:spPr/>
      <dgm:t>
        <a:bodyPr/>
        <a:lstStyle/>
        <a:p>
          <a:r>
            <a:rPr lang="zh-CN" b="1"/>
            <a:t>防控合同法律风险</a:t>
          </a:r>
          <a:endParaRPr lang="zh-CN"/>
        </a:p>
      </dgm:t>
    </dgm:pt>
    <dgm:pt modelId="{377A8FBF-FBDE-410B-8DE6-9B3533022E6A}" cxnId="{D5DF79A6-25B0-4201-BC43-0F5B2B9BC905}" type="parTrans">
      <dgm:prSet/>
      <dgm:spPr/>
      <dgm:t>
        <a:bodyPr/>
        <a:lstStyle/>
        <a:p>
          <a:endParaRPr lang="zh-CN" altLang="en-US"/>
        </a:p>
      </dgm:t>
    </dgm:pt>
    <dgm:pt modelId="{4481E7B3-AEF9-453B-BADF-ACA5A9CF5694}" cxnId="{D5DF79A6-25B0-4201-BC43-0F5B2B9BC905}" type="sibTrans">
      <dgm:prSet/>
      <dgm:spPr/>
      <dgm:t>
        <a:bodyPr/>
        <a:lstStyle/>
        <a:p>
          <a:endParaRPr lang="zh-CN" altLang="en-US"/>
        </a:p>
      </dgm:t>
    </dgm:pt>
    <dgm:pt modelId="{1A92AE1C-9B19-47AD-8153-57BB510CFB35}">
      <dgm:prSet/>
      <dgm:spPr/>
      <dgm:t>
        <a:bodyPr/>
        <a:lstStyle/>
        <a:p>
          <a:r>
            <a:rPr lang="zh-CN" b="1"/>
            <a:t>实现合同签订的目的</a:t>
          </a:r>
          <a:endParaRPr lang="zh-CN"/>
        </a:p>
      </dgm:t>
    </dgm:pt>
    <dgm:pt modelId="{CBA60F8E-8592-4D0D-8ACC-7506DC2F22DF}" cxnId="{E0B803FD-A72E-4875-A8C0-A1D2A8DC95FB}" type="parTrans">
      <dgm:prSet/>
      <dgm:spPr/>
      <dgm:t>
        <a:bodyPr/>
        <a:lstStyle/>
        <a:p>
          <a:endParaRPr lang="zh-CN" altLang="en-US"/>
        </a:p>
      </dgm:t>
    </dgm:pt>
    <dgm:pt modelId="{BA82C2B9-B632-4A3A-A3A4-5E58639CD7D9}" cxnId="{E0B803FD-A72E-4875-A8C0-A1D2A8DC95FB}" type="sibTrans">
      <dgm:prSet/>
      <dgm:spPr/>
      <dgm:t>
        <a:bodyPr/>
        <a:lstStyle/>
        <a:p>
          <a:endParaRPr lang="zh-CN" altLang="en-US"/>
        </a:p>
      </dgm:t>
    </dgm:pt>
    <dgm:pt modelId="{BD5498C1-B14F-4AD7-9927-7DADB35100AF}">
      <dgm:prSet/>
      <dgm:spPr/>
      <dgm:t>
        <a:bodyPr/>
        <a:lstStyle/>
        <a:p>
          <a:r>
            <a:rPr lang="zh-CN" b="1"/>
            <a:t>明确各方权利义务及责任</a:t>
          </a:r>
          <a:endParaRPr lang="zh-CN"/>
        </a:p>
      </dgm:t>
    </dgm:pt>
    <dgm:pt modelId="{217FD3C3-5E63-4D16-B617-EF721A91E6DE}" cxnId="{43E329A1-348B-4936-B84A-93923A8DEEBF}" type="parTrans">
      <dgm:prSet/>
      <dgm:spPr/>
      <dgm:t>
        <a:bodyPr/>
        <a:lstStyle/>
        <a:p>
          <a:endParaRPr lang="zh-CN" altLang="en-US"/>
        </a:p>
      </dgm:t>
    </dgm:pt>
    <dgm:pt modelId="{B9813933-C088-4D76-A3B2-767A5FFCE839}" cxnId="{43E329A1-348B-4936-B84A-93923A8DEEBF}" type="sibTrans">
      <dgm:prSet/>
      <dgm:spPr/>
      <dgm:t>
        <a:bodyPr/>
        <a:lstStyle/>
        <a:p>
          <a:endParaRPr lang="zh-CN" altLang="en-US"/>
        </a:p>
      </dgm:t>
    </dgm:pt>
    <dgm:pt modelId="{032E785C-3ECA-4F80-8872-26BAC9180305}">
      <dgm:prSet/>
      <dgm:spPr/>
      <dgm:t>
        <a:bodyPr/>
        <a:lstStyle/>
        <a:p>
          <a:r>
            <a:rPr lang="zh-CN" b="1" dirty="0"/>
            <a:t>保证合同质量</a:t>
          </a:r>
          <a:endParaRPr lang="zh-CN" dirty="0"/>
        </a:p>
      </dgm:t>
    </dgm:pt>
    <dgm:pt modelId="{FDBA1F9B-32E2-4047-B286-3F3649D5C469}" cxnId="{32057AB0-0823-457C-BE66-64E0FA853784}" type="parTrans">
      <dgm:prSet/>
      <dgm:spPr/>
      <dgm:t>
        <a:bodyPr/>
        <a:lstStyle/>
        <a:p>
          <a:endParaRPr lang="zh-CN" altLang="en-US"/>
        </a:p>
      </dgm:t>
    </dgm:pt>
    <dgm:pt modelId="{F46C545F-B32F-4506-896F-459B7DF176FF}" cxnId="{32057AB0-0823-457C-BE66-64E0FA853784}" type="sibTrans">
      <dgm:prSet/>
      <dgm:spPr/>
      <dgm:t>
        <a:bodyPr/>
        <a:lstStyle/>
        <a:p>
          <a:endParaRPr lang="zh-CN" altLang="en-US"/>
        </a:p>
      </dgm:t>
    </dgm:pt>
    <dgm:pt modelId="{60218E9F-B937-4999-8947-5A95E55E718E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b="1" dirty="0"/>
            <a:t>最大限度</a:t>
          </a:r>
          <a:r>
            <a:rPr lang="zh-CN" b="1" dirty="0"/>
            <a:t>我方</a:t>
          </a:r>
          <a:r>
            <a:rPr lang="zh-CN" b="1" dirty="0"/>
            <a:t>利益</a:t>
          </a:r>
          <a:r>
            <a:rPr lang="zh-CN" dirty="0"/>
            <a:t/>
          </a:r>
          <a:endParaRPr lang="zh-CN" dirty="0"/>
        </a:p>
      </dgm:t>
    </dgm:pt>
    <dgm:pt modelId="{AF1FC1E8-7226-4840-8CE6-2DA6B6265F05}" cxnId="{75369819-28D2-4F50-B2DD-6FCEA39C337A}" type="parTrans">
      <dgm:prSet/>
      <dgm:spPr/>
      <dgm:t>
        <a:bodyPr/>
        <a:lstStyle/>
        <a:p>
          <a:endParaRPr lang="zh-CN" altLang="en-US"/>
        </a:p>
      </dgm:t>
    </dgm:pt>
    <dgm:pt modelId="{86D8137F-6E55-4EFB-AD02-6E4938294B8A}" cxnId="{75369819-28D2-4F50-B2DD-6FCEA39C337A}" type="sibTrans">
      <dgm:prSet/>
      <dgm:spPr/>
      <dgm:t>
        <a:bodyPr/>
        <a:lstStyle/>
        <a:p>
          <a:endParaRPr lang="zh-CN" altLang="en-US"/>
        </a:p>
      </dgm:t>
    </dgm:pt>
    <dgm:pt modelId="{977A13D2-8743-46BA-B6FE-73A7057742DB}" type="pres">
      <dgm:prSet presAssocID="{0BCD0F52-3306-4F3A-B574-42780B396A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00F8168-27E8-4C56-9EDA-E95C62596ED4}" type="pres">
      <dgm:prSet presAssocID="{1202275D-AA9D-4FE1-B1E8-06C41EABB16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FB30AE-C5A1-4E96-832D-04864B32D651}" type="pres">
      <dgm:prSet presAssocID="{1202275D-AA9D-4FE1-B1E8-06C41EABB16A}" presName="spNode" presStyleCnt="0"/>
      <dgm:spPr/>
    </dgm:pt>
    <dgm:pt modelId="{1C664AF2-3E41-42AD-882F-E875BF58520A}" type="pres">
      <dgm:prSet presAssocID="{5177D92F-4B58-4D89-9973-505BC6C88514}" presName="sibTrans" presStyleLbl="sibTrans1D1" presStyleIdx="0" presStyleCnt="6"/>
      <dgm:spPr/>
      <dgm:t>
        <a:bodyPr/>
        <a:lstStyle/>
        <a:p>
          <a:endParaRPr lang="zh-CN" altLang="en-US"/>
        </a:p>
      </dgm:t>
    </dgm:pt>
    <dgm:pt modelId="{E250AB1F-9692-4D4F-9619-4C4D48649B67}" type="pres">
      <dgm:prSet presAssocID="{550D112F-1585-4A46-ADC3-4174AB48E32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00FC13-D31A-442A-A9D8-129B98EF4B5A}" type="pres">
      <dgm:prSet presAssocID="{550D112F-1585-4A46-ADC3-4174AB48E32E}" presName="spNode" presStyleCnt="0"/>
      <dgm:spPr/>
    </dgm:pt>
    <dgm:pt modelId="{DB8A8F71-5BC1-437F-8F47-A3338029A4CA}" type="pres">
      <dgm:prSet presAssocID="{4481E7B3-AEF9-453B-BADF-ACA5A9CF5694}" presName="sibTrans" presStyleLbl="sibTrans1D1" presStyleIdx="1" presStyleCnt="6"/>
      <dgm:spPr/>
      <dgm:t>
        <a:bodyPr/>
        <a:lstStyle/>
        <a:p>
          <a:endParaRPr lang="zh-CN" altLang="en-US"/>
        </a:p>
      </dgm:t>
    </dgm:pt>
    <dgm:pt modelId="{D405DFF5-7E1E-4157-9D02-DBC8D3F67914}" type="pres">
      <dgm:prSet presAssocID="{1A92AE1C-9B19-47AD-8153-57BB510CFB3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29A520-60AC-4A29-84CC-397F02931A61}" type="pres">
      <dgm:prSet presAssocID="{1A92AE1C-9B19-47AD-8153-57BB510CFB35}" presName="spNode" presStyleCnt="0"/>
      <dgm:spPr/>
    </dgm:pt>
    <dgm:pt modelId="{38173C26-BD1B-4061-8B3E-3A1CDB03B2E5}" type="pres">
      <dgm:prSet presAssocID="{BA82C2B9-B632-4A3A-A3A4-5E58639CD7D9}" presName="sibTrans" presStyleLbl="sibTrans1D1" presStyleIdx="2" presStyleCnt="6"/>
      <dgm:spPr/>
      <dgm:t>
        <a:bodyPr/>
        <a:lstStyle/>
        <a:p>
          <a:endParaRPr lang="zh-CN" altLang="en-US"/>
        </a:p>
      </dgm:t>
    </dgm:pt>
    <dgm:pt modelId="{3CDE1328-7B1A-47FF-A04B-99F38DD22C59}" type="pres">
      <dgm:prSet presAssocID="{BD5498C1-B14F-4AD7-9927-7DADB35100A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B81C9C-165F-46DA-8B23-8607784C10EA}" type="pres">
      <dgm:prSet presAssocID="{BD5498C1-B14F-4AD7-9927-7DADB35100AF}" presName="spNode" presStyleCnt="0"/>
      <dgm:spPr/>
    </dgm:pt>
    <dgm:pt modelId="{55DD857C-85CF-463F-95EC-9F2AB4030E70}" type="pres">
      <dgm:prSet presAssocID="{B9813933-C088-4D76-A3B2-767A5FFCE839}" presName="sibTrans" presStyleLbl="sibTrans1D1" presStyleIdx="3" presStyleCnt="6"/>
      <dgm:spPr/>
      <dgm:t>
        <a:bodyPr/>
        <a:lstStyle/>
        <a:p>
          <a:endParaRPr lang="zh-CN" altLang="en-US"/>
        </a:p>
      </dgm:t>
    </dgm:pt>
    <dgm:pt modelId="{E2209F5E-D707-4224-ADBE-38D10DA0946B}" type="pres">
      <dgm:prSet presAssocID="{032E785C-3ECA-4F80-8872-26BAC918030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864277-0193-4BBB-91C1-E154F419715F}" type="pres">
      <dgm:prSet presAssocID="{032E785C-3ECA-4F80-8872-26BAC9180305}" presName="spNode" presStyleCnt="0"/>
      <dgm:spPr/>
    </dgm:pt>
    <dgm:pt modelId="{C898F8B1-4782-4337-AB96-0FD834AEDBCD}" type="pres">
      <dgm:prSet presAssocID="{F46C545F-B32F-4506-896F-459B7DF176FF}" presName="sibTrans" presStyleLbl="sibTrans1D1" presStyleIdx="4" presStyleCnt="6"/>
      <dgm:spPr/>
      <dgm:t>
        <a:bodyPr/>
        <a:lstStyle/>
        <a:p>
          <a:endParaRPr lang="zh-CN" altLang="en-US"/>
        </a:p>
      </dgm:t>
    </dgm:pt>
    <dgm:pt modelId="{B69F2679-02DE-41A4-9D65-A44975181838}" type="pres">
      <dgm:prSet presAssocID="{60218E9F-B937-4999-8947-5A95E55E718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BDD542-B8A9-4E4A-953D-8FCB06EE9DE0}" type="pres">
      <dgm:prSet presAssocID="{60218E9F-B937-4999-8947-5A95E55E718E}" presName="spNode" presStyleCnt="0"/>
      <dgm:spPr/>
    </dgm:pt>
    <dgm:pt modelId="{00EA6EF6-825F-4B40-8745-D466960FD605}" type="pres">
      <dgm:prSet presAssocID="{86D8137F-6E55-4EFB-AD02-6E4938294B8A}" presName="sibTrans" presStyleLbl="sibTrans1D1" presStyleIdx="5" presStyleCnt="6"/>
      <dgm:spPr/>
      <dgm:t>
        <a:bodyPr/>
        <a:lstStyle/>
        <a:p>
          <a:endParaRPr lang="zh-CN" altLang="en-US"/>
        </a:p>
      </dgm:t>
    </dgm:pt>
  </dgm:ptLst>
  <dgm:cxnLst>
    <dgm:cxn modelId="{90FEAC11-52C8-4854-9388-6ADD04BC5428}" srcId="{0BCD0F52-3306-4F3A-B574-42780B396A71}" destId="{1202275D-AA9D-4FE1-B1E8-06C41EABB16A}" srcOrd="0" destOrd="0" parTransId="{A0AEC9E7-5AF1-4199-AF2A-72DBE1530ECA}" sibTransId="{5177D92F-4B58-4D89-9973-505BC6C88514}"/>
    <dgm:cxn modelId="{D5DF79A6-25B0-4201-BC43-0F5B2B9BC905}" srcId="{0BCD0F52-3306-4F3A-B574-42780B396A71}" destId="{550D112F-1585-4A46-ADC3-4174AB48E32E}" srcOrd="1" destOrd="0" parTransId="{377A8FBF-FBDE-410B-8DE6-9B3533022E6A}" sibTransId="{4481E7B3-AEF9-453B-BADF-ACA5A9CF5694}"/>
    <dgm:cxn modelId="{E0B803FD-A72E-4875-A8C0-A1D2A8DC95FB}" srcId="{0BCD0F52-3306-4F3A-B574-42780B396A71}" destId="{1A92AE1C-9B19-47AD-8153-57BB510CFB35}" srcOrd="2" destOrd="0" parTransId="{CBA60F8E-8592-4D0D-8ACC-7506DC2F22DF}" sibTransId="{BA82C2B9-B632-4A3A-A3A4-5E58639CD7D9}"/>
    <dgm:cxn modelId="{43E329A1-348B-4936-B84A-93923A8DEEBF}" srcId="{0BCD0F52-3306-4F3A-B574-42780B396A71}" destId="{BD5498C1-B14F-4AD7-9927-7DADB35100AF}" srcOrd="3" destOrd="0" parTransId="{217FD3C3-5E63-4D16-B617-EF721A91E6DE}" sibTransId="{B9813933-C088-4D76-A3B2-767A5FFCE839}"/>
    <dgm:cxn modelId="{32057AB0-0823-457C-BE66-64E0FA853784}" srcId="{0BCD0F52-3306-4F3A-B574-42780B396A71}" destId="{032E785C-3ECA-4F80-8872-26BAC9180305}" srcOrd="4" destOrd="0" parTransId="{FDBA1F9B-32E2-4047-B286-3F3649D5C469}" sibTransId="{F46C545F-B32F-4506-896F-459B7DF176FF}"/>
    <dgm:cxn modelId="{75369819-28D2-4F50-B2DD-6FCEA39C337A}" srcId="{0BCD0F52-3306-4F3A-B574-42780B396A71}" destId="{60218E9F-B937-4999-8947-5A95E55E718E}" srcOrd="5" destOrd="0" parTransId="{AF1FC1E8-7226-4840-8CE6-2DA6B6265F05}" sibTransId="{86D8137F-6E55-4EFB-AD02-6E4938294B8A}"/>
    <dgm:cxn modelId="{AAAD9158-2E3D-47FC-A46A-ED05633BB47F}" type="presOf" srcId="{0BCD0F52-3306-4F3A-B574-42780B396A71}" destId="{977A13D2-8743-46BA-B6FE-73A7057742DB}" srcOrd="0" destOrd="0" presId="urn:microsoft.com/office/officeart/2005/8/layout/cycle5"/>
    <dgm:cxn modelId="{1F8FA4C3-098D-4FF4-AC6A-E1A90FDE5702}" type="presParOf" srcId="{977A13D2-8743-46BA-B6FE-73A7057742DB}" destId="{800F8168-27E8-4C56-9EDA-E95C62596ED4}" srcOrd="0" destOrd="0" presId="urn:microsoft.com/office/officeart/2005/8/layout/cycle5"/>
    <dgm:cxn modelId="{0D118250-F3B6-4CF0-A448-283536333BAE}" type="presOf" srcId="{1202275D-AA9D-4FE1-B1E8-06C41EABB16A}" destId="{800F8168-27E8-4C56-9EDA-E95C62596ED4}" srcOrd="0" destOrd="0" presId="urn:microsoft.com/office/officeart/2005/8/layout/cycle5"/>
    <dgm:cxn modelId="{9134A0AA-A46E-4468-96C6-2952411D1E90}" type="presParOf" srcId="{977A13D2-8743-46BA-B6FE-73A7057742DB}" destId="{13FB30AE-C5A1-4E96-832D-04864B32D651}" srcOrd="1" destOrd="0" presId="urn:microsoft.com/office/officeart/2005/8/layout/cycle5"/>
    <dgm:cxn modelId="{9D47DCC5-04CB-465E-A187-AF18F01A7F60}" type="presParOf" srcId="{977A13D2-8743-46BA-B6FE-73A7057742DB}" destId="{1C664AF2-3E41-42AD-882F-E875BF58520A}" srcOrd="2" destOrd="0" presId="urn:microsoft.com/office/officeart/2005/8/layout/cycle5"/>
    <dgm:cxn modelId="{F95AE0A8-FE89-46BC-98C6-675917C42166}" type="presOf" srcId="{5177D92F-4B58-4D89-9973-505BC6C88514}" destId="{1C664AF2-3E41-42AD-882F-E875BF58520A}" srcOrd="0" destOrd="0" presId="urn:microsoft.com/office/officeart/2005/8/layout/cycle5"/>
    <dgm:cxn modelId="{62FCAF4C-DE16-46CE-9A5E-797B09796A77}" type="presParOf" srcId="{977A13D2-8743-46BA-B6FE-73A7057742DB}" destId="{E250AB1F-9692-4D4F-9619-4C4D48649B67}" srcOrd="3" destOrd="0" presId="urn:microsoft.com/office/officeart/2005/8/layout/cycle5"/>
    <dgm:cxn modelId="{9C80D4F4-F22C-485C-8C83-4F43D27E11F5}" type="presOf" srcId="{550D112F-1585-4A46-ADC3-4174AB48E32E}" destId="{E250AB1F-9692-4D4F-9619-4C4D48649B67}" srcOrd="0" destOrd="0" presId="urn:microsoft.com/office/officeart/2005/8/layout/cycle5"/>
    <dgm:cxn modelId="{955E77CE-40BE-4278-81D6-E2683E12D47C}" type="presParOf" srcId="{977A13D2-8743-46BA-B6FE-73A7057742DB}" destId="{6800FC13-D31A-442A-A9D8-129B98EF4B5A}" srcOrd="4" destOrd="0" presId="urn:microsoft.com/office/officeart/2005/8/layout/cycle5"/>
    <dgm:cxn modelId="{7EC1C8D4-241F-46D5-AC0B-8743DC37CCFA}" type="presParOf" srcId="{977A13D2-8743-46BA-B6FE-73A7057742DB}" destId="{DB8A8F71-5BC1-437F-8F47-A3338029A4CA}" srcOrd="5" destOrd="0" presId="urn:microsoft.com/office/officeart/2005/8/layout/cycle5"/>
    <dgm:cxn modelId="{5C7BD870-62D2-438C-A175-0939BD74CB0F}" type="presOf" srcId="{4481E7B3-AEF9-453B-BADF-ACA5A9CF5694}" destId="{DB8A8F71-5BC1-437F-8F47-A3338029A4CA}" srcOrd="0" destOrd="0" presId="urn:microsoft.com/office/officeart/2005/8/layout/cycle5"/>
    <dgm:cxn modelId="{70930174-0A04-4C47-A71A-8498B61A7288}" type="presParOf" srcId="{977A13D2-8743-46BA-B6FE-73A7057742DB}" destId="{D405DFF5-7E1E-4157-9D02-DBC8D3F67914}" srcOrd="6" destOrd="0" presId="urn:microsoft.com/office/officeart/2005/8/layout/cycle5"/>
    <dgm:cxn modelId="{F5AB0EA7-7454-4DA1-B987-07360155A44F}" type="presOf" srcId="{1A92AE1C-9B19-47AD-8153-57BB510CFB35}" destId="{D405DFF5-7E1E-4157-9D02-DBC8D3F67914}" srcOrd="0" destOrd="0" presId="urn:microsoft.com/office/officeart/2005/8/layout/cycle5"/>
    <dgm:cxn modelId="{C9F0AA83-4153-4483-A194-164EB68EB63A}" type="presParOf" srcId="{977A13D2-8743-46BA-B6FE-73A7057742DB}" destId="{5029A520-60AC-4A29-84CC-397F02931A61}" srcOrd="7" destOrd="0" presId="urn:microsoft.com/office/officeart/2005/8/layout/cycle5"/>
    <dgm:cxn modelId="{F348194B-A484-45A6-B874-3062562DBB44}" type="presParOf" srcId="{977A13D2-8743-46BA-B6FE-73A7057742DB}" destId="{38173C26-BD1B-4061-8B3E-3A1CDB03B2E5}" srcOrd="8" destOrd="0" presId="urn:microsoft.com/office/officeart/2005/8/layout/cycle5"/>
    <dgm:cxn modelId="{F7C1CD8C-EE9E-4505-8137-5FFA7621E714}" type="presOf" srcId="{BA82C2B9-B632-4A3A-A3A4-5E58639CD7D9}" destId="{38173C26-BD1B-4061-8B3E-3A1CDB03B2E5}" srcOrd="0" destOrd="0" presId="urn:microsoft.com/office/officeart/2005/8/layout/cycle5"/>
    <dgm:cxn modelId="{A28D0052-02E0-4CF9-86B9-B084EB117D1B}" type="presParOf" srcId="{977A13D2-8743-46BA-B6FE-73A7057742DB}" destId="{3CDE1328-7B1A-47FF-A04B-99F38DD22C59}" srcOrd="9" destOrd="0" presId="urn:microsoft.com/office/officeart/2005/8/layout/cycle5"/>
    <dgm:cxn modelId="{CC0AFDAA-3F89-4642-A300-A92446B45CE8}" type="presOf" srcId="{BD5498C1-B14F-4AD7-9927-7DADB35100AF}" destId="{3CDE1328-7B1A-47FF-A04B-99F38DD22C59}" srcOrd="0" destOrd="0" presId="urn:microsoft.com/office/officeart/2005/8/layout/cycle5"/>
    <dgm:cxn modelId="{0838BF9A-A256-43A3-9E4C-6BEF610ABC53}" type="presParOf" srcId="{977A13D2-8743-46BA-B6FE-73A7057742DB}" destId="{4BB81C9C-165F-46DA-8B23-8607784C10EA}" srcOrd="10" destOrd="0" presId="urn:microsoft.com/office/officeart/2005/8/layout/cycle5"/>
    <dgm:cxn modelId="{EA085BFF-AEAB-4BBE-AF6F-73B832B6BCDD}" type="presParOf" srcId="{977A13D2-8743-46BA-B6FE-73A7057742DB}" destId="{55DD857C-85CF-463F-95EC-9F2AB4030E70}" srcOrd="11" destOrd="0" presId="urn:microsoft.com/office/officeart/2005/8/layout/cycle5"/>
    <dgm:cxn modelId="{97A0F1E4-DA35-4636-8422-AEF1A00B7010}" type="presOf" srcId="{B9813933-C088-4D76-A3B2-767A5FFCE839}" destId="{55DD857C-85CF-463F-95EC-9F2AB4030E70}" srcOrd="0" destOrd="0" presId="urn:microsoft.com/office/officeart/2005/8/layout/cycle5"/>
    <dgm:cxn modelId="{CCE856C8-79BE-434A-B6BC-B006CD634982}" type="presParOf" srcId="{977A13D2-8743-46BA-B6FE-73A7057742DB}" destId="{E2209F5E-D707-4224-ADBE-38D10DA0946B}" srcOrd="12" destOrd="0" presId="urn:microsoft.com/office/officeart/2005/8/layout/cycle5"/>
    <dgm:cxn modelId="{1B81210E-F0CA-400D-A8A6-EF97FBACEC76}" type="presOf" srcId="{032E785C-3ECA-4F80-8872-26BAC9180305}" destId="{E2209F5E-D707-4224-ADBE-38D10DA0946B}" srcOrd="0" destOrd="0" presId="urn:microsoft.com/office/officeart/2005/8/layout/cycle5"/>
    <dgm:cxn modelId="{5C85A7E1-49B4-42E1-B25D-A17ECB20DC80}" type="presParOf" srcId="{977A13D2-8743-46BA-B6FE-73A7057742DB}" destId="{C4864277-0193-4BBB-91C1-E154F419715F}" srcOrd="13" destOrd="0" presId="urn:microsoft.com/office/officeart/2005/8/layout/cycle5"/>
    <dgm:cxn modelId="{D62E18E1-2A93-4DF0-A2D3-6C5E13C7BC90}" type="presParOf" srcId="{977A13D2-8743-46BA-B6FE-73A7057742DB}" destId="{C898F8B1-4782-4337-AB96-0FD834AEDBCD}" srcOrd="14" destOrd="0" presId="urn:microsoft.com/office/officeart/2005/8/layout/cycle5"/>
    <dgm:cxn modelId="{E7804B19-5CE4-4F3F-BEDB-349431582E25}" type="presOf" srcId="{F46C545F-B32F-4506-896F-459B7DF176FF}" destId="{C898F8B1-4782-4337-AB96-0FD834AEDBCD}" srcOrd="0" destOrd="0" presId="urn:microsoft.com/office/officeart/2005/8/layout/cycle5"/>
    <dgm:cxn modelId="{97EE031D-3418-47A3-B58C-10359EE39D67}" type="presParOf" srcId="{977A13D2-8743-46BA-B6FE-73A7057742DB}" destId="{B69F2679-02DE-41A4-9D65-A44975181838}" srcOrd="15" destOrd="0" presId="urn:microsoft.com/office/officeart/2005/8/layout/cycle5"/>
    <dgm:cxn modelId="{ED5E1323-D379-4064-A4FC-81BAE604F8AA}" type="presOf" srcId="{60218E9F-B937-4999-8947-5A95E55E718E}" destId="{B69F2679-02DE-41A4-9D65-A44975181838}" srcOrd="0" destOrd="0" presId="urn:microsoft.com/office/officeart/2005/8/layout/cycle5"/>
    <dgm:cxn modelId="{03D31249-DF3A-4A8B-98FF-126B76D294ED}" type="presParOf" srcId="{977A13D2-8743-46BA-B6FE-73A7057742DB}" destId="{E5BDD542-B8A9-4E4A-953D-8FCB06EE9DE0}" srcOrd="16" destOrd="0" presId="urn:microsoft.com/office/officeart/2005/8/layout/cycle5"/>
    <dgm:cxn modelId="{9C844E32-40F0-47F1-8FDC-8A7417ACC21B}" type="presParOf" srcId="{977A13D2-8743-46BA-B6FE-73A7057742DB}" destId="{00EA6EF6-825F-4B40-8745-D466960FD605}" srcOrd="17" destOrd="0" presId="urn:microsoft.com/office/officeart/2005/8/layout/cycle5"/>
    <dgm:cxn modelId="{F6D1D845-7E60-4709-80D4-DFB28C589B93}" type="presOf" srcId="{86D8137F-6E55-4EFB-AD02-6E4938294B8A}" destId="{00EA6EF6-825F-4B40-8745-D466960FD605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B4A8D2-7AED-4851-A533-6187A394E234}" type="doc">
      <dgm:prSet loTypeId="urn:microsoft.com/office/officeart/2005/8/layout/hChevron3" loCatId="process" qsTypeId="urn:microsoft.com/office/officeart/2005/8/quickstyle/simple1#2" qsCatId="simple" csTypeId="urn:microsoft.com/office/officeart/2005/8/colors/colorful3#1" csCatId="colorful" phldr="1"/>
      <dgm:spPr/>
      <dgm:t>
        <a:bodyPr/>
        <a:lstStyle/>
        <a:p>
          <a:endParaRPr lang="zh-CN" altLang="en-US"/>
        </a:p>
      </dgm:t>
    </dgm:pt>
    <dgm:pt modelId="{950AF02D-F55F-4510-B6D6-A7C1BBF5208D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前置审批流程</a:t>
          </a:r>
        </a:p>
      </dgm:t>
    </dgm:pt>
    <dgm:pt modelId="{A5A5A341-C6A3-4CF3-9A29-A7A9C58B3945}" cxnId="{F2BB16F4-1E35-4349-A33B-BA2DF8537F62}" type="parTrans">
      <dgm:prSet/>
      <dgm:spPr/>
      <dgm:t>
        <a:bodyPr/>
        <a:lstStyle/>
        <a:p>
          <a:endParaRPr lang="zh-CN" altLang="en-US" sz="1600" b="1"/>
        </a:p>
      </dgm:t>
    </dgm:pt>
    <dgm:pt modelId="{7FB1466A-68B8-4C23-810F-55C864CDE4AB}" cxnId="{F2BB16F4-1E35-4349-A33B-BA2DF8537F62}" type="sibTrans">
      <dgm:prSet/>
      <dgm:spPr/>
      <dgm:t>
        <a:bodyPr/>
        <a:lstStyle/>
        <a:p>
          <a:endParaRPr lang="zh-CN" altLang="en-US" sz="1600" b="1"/>
        </a:p>
      </dgm:t>
    </dgm:pt>
    <dgm:pt modelId="{6E5992CA-9174-4654-8EDD-246CF3AB835B}">
      <dgm:prSet custT="1"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报审资料完整性、一致性</a:t>
          </a:r>
        </a:p>
      </dgm:t>
    </dgm:pt>
    <dgm:pt modelId="{137D18C3-4D91-4527-9320-6022267C048D}" cxnId="{E59A0B92-7CC8-4C2C-A82B-5369A869240C}" type="parTrans">
      <dgm:prSet/>
      <dgm:spPr/>
      <dgm:t>
        <a:bodyPr/>
        <a:lstStyle/>
        <a:p>
          <a:endParaRPr lang="zh-CN" altLang="en-US" sz="1600" b="1"/>
        </a:p>
      </dgm:t>
    </dgm:pt>
    <dgm:pt modelId="{CEA05B11-9680-4337-8E9E-1E1CBBBC251D}" cxnId="{E59A0B92-7CC8-4C2C-A82B-5369A869240C}" type="sibTrans">
      <dgm:prSet/>
      <dgm:spPr/>
      <dgm:t>
        <a:bodyPr/>
        <a:lstStyle/>
        <a:p>
          <a:endParaRPr lang="zh-CN" altLang="en-US" sz="1600" b="1"/>
        </a:p>
      </dgm:t>
    </dgm:pt>
    <dgm:pt modelId="{6B046BDA-E6DE-45B9-BE33-9F53A42A4411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合同文本的形式</a:t>
          </a:r>
        </a:p>
      </dgm:t>
    </dgm:pt>
    <dgm:pt modelId="{CAF83230-7E30-4A8A-BA27-D2E166973345}" cxnId="{C90E3313-1A36-42D4-BDA0-7EB2DE79A3E6}" type="parTrans">
      <dgm:prSet/>
      <dgm:spPr/>
      <dgm:t>
        <a:bodyPr/>
        <a:lstStyle/>
        <a:p>
          <a:endParaRPr lang="zh-CN" altLang="en-US" sz="1600" b="1"/>
        </a:p>
      </dgm:t>
    </dgm:pt>
    <dgm:pt modelId="{0C6B1E9F-F29A-480D-8BCD-657BA60A40B8}" cxnId="{C90E3313-1A36-42D4-BDA0-7EB2DE79A3E6}" type="sibTrans">
      <dgm:prSet/>
      <dgm:spPr/>
      <dgm:t>
        <a:bodyPr/>
        <a:lstStyle/>
        <a:p>
          <a:endParaRPr lang="zh-CN" altLang="en-US" sz="1600" b="1"/>
        </a:p>
      </dgm:t>
    </dgm:pt>
    <dgm:pt modelId="{60BAD163-2E5A-4E3F-A3CF-4FE38B38D893}" type="pres">
      <dgm:prSet presAssocID="{4EB4A8D2-7AED-4851-A533-6187A394E23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2DCFABE-A281-4EEC-8CF9-904C4F5C47DE}" type="pres">
      <dgm:prSet presAssocID="{950AF02D-F55F-4510-B6D6-A7C1BBF5208D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4C911F-34B3-4EB4-867F-944873DF2C6D}" type="pres">
      <dgm:prSet presAssocID="{7FB1466A-68B8-4C23-810F-55C864CDE4AB}" presName="parSpace" presStyleCnt="0"/>
      <dgm:spPr/>
    </dgm:pt>
    <dgm:pt modelId="{E428669F-7434-408C-8304-2C15CE476EFD}" type="pres">
      <dgm:prSet presAssocID="{6E5992CA-9174-4654-8EDD-246CF3AB835B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68820F-7762-4162-9F54-DD26769CC78A}" type="pres">
      <dgm:prSet presAssocID="{CEA05B11-9680-4337-8E9E-1E1CBBBC251D}" presName="parSpace" presStyleCnt="0"/>
      <dgm:spPr/>
    </dgm:pt>
    <dgm:pt modelId="{CA7A9F15-EC78-4AB7-B78F-6A812BD35F5D}" type="pres">
      <dgm:prSet presAssocID="{6B046BDA-E6DE-45B9-BE33-9F53A42A4411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6FC69C4-DA42-4BA5-BBA3-5CF585B3490C}" type="presOf" srcId="{950AF02D-F55F-4510-B6D6-A7C1BBF5208D}" destId="{22DCFABE-A281-4EEC-8CF9-904C4F5C47DE}" srcOrd="0" destOrd="0" presId="urn:microsoft.com/office/officeart/2005/8/layout/hChevron3"/>
    <dgm:cxn modelId="{DD5B2932-E752-4974-BF80-C37747894EE9}" type="presOf" srcId="{6E5992CA-9174-4654-8EDD-246CF3AB835B}" destId="{E428669F-7434-408C-8304-2C15CE476EFD}" srcOrd="0" destOrd="0" presId="urn:microsoft.com/office/officeart/2005/8/layout/hChevron3"/>
    <dgm:cxn modelId="{7041FD5B-879E-4271-AFE8-C30012E1DCA2}" type="presOf" srcId="{4EB4A8D2-7AED-4851-A533-6187A394E234}" destId="{60BAD163-2E5A-4E3F-A3CF-4FE38B38D893}" srcOrd="0" destOrd="0" presId="urn:microsoft.com/office/officeart/2005/8/layout/hChevron3"/>
    <dgm:cxn modelId="{7E58F1AB-AFE4-471D-8B9C-73702E32B333}" type="presOf" srcId="{6B046BDA-E6DE-45B9-BE33-9F53A42A4411}" destId="{CA7A9F15-EC78-4AB7-B78F-6A812BD35F5D}" srcOrd="0" destOrd="0" presId="urn:microsoft.com/office/officeart/2005/8/layout/hChevron3"/>
    <dgm:cxn modelId="{F2BB16F4-1E35-4349-A33B-BA2DF8537F62}" srcId="{4EB4A8D2-7AED-4851-A533-6187A394E234}" destId="{950AF02D-F55F-4510-B6D6-A7C1BBF5208D}" srcOrd="0" destOrd="0" parTransId="{A5A5A341-C6A3-4CF3-9A29-A7A9C58B3945}" sibTransId="{7FB1466A-68B8-4C23-810F-55C864CDE4AB}"/>
    <dgm:cxn modelId="{C90E3313-1A36-42D4-BDA0-7EB2DE79A3E6}" srcId="{4EB4A8D2-7AED-4851-A533-6187A394E234}" destId="{6B046BDA-E6DE-45B9-BE33-9F53A42A4411}" srcOrd="2" destOrd="0" parTransId="{CAF83230-7E30-4A8A-BA27-D2E166973345}" sibTransId="{0C6B1E9F-F29A-480D-8BCD-657BA60A40B8}"/>
    <dgm:cxn modelId="{E59A0B92-7CC8-4C2C-A82B-5369A869240C}" srcId="{4EB4A8D2-7AED-4851-A533-6187A394E234}" destId="{6E5992CA-9174-4654-8EDD-246CF3AB835B}" srcOrd="1" destOrd="0" parTransId="{137D18C3-4D91-4527-9320-6022267C048D}" sibTransId="{CEA05B11-9680-4337-8E9E-1E1CBBBC251D}"/>
    <dgm:cxn modelId="{5459A00A-141B-4509-BEE2-B7416FF3CF7C}" type="presParOf" srcId="{60BAD163-2E5A-4E3F-A3CF-4FE38B38D893}" destId="{22DCFABE-A281-4EEC-8CF9-904C4F5C47DE}" srcOrd="0" destOrd="0" presId="urn:microsoft.com/office/officeart/2005/8/layout/hChevron3"/>
    <dgm:cxn modelId="{EC1E27A3-C543-43FD-BA30-F1E446EBA456}" type="presParOf" srcId="{60BAD163-2E5A-4E3F-A3CF-4FE38B38D893}" destId="{224C911F-34B3-4EB4-867F-944873DF2C6D}" srcOrd="1" destOrd="0" presId="urn:microsoft.com/office/officeart/2005/8/layout/hChevron3"/>
    <dgm:cxn modelId="{47485207-E8BC-47B7-A9E1-692818256D77}" type="presParOf" srcId="{60BAD163-2E5A-4E3F-A3CF-4FE38B38D893}" destId="{E428669F-7434-408C-8304-2C15CE476EFD}" srcOrd="2" destOrd="0" presId="urn:microsoft.com/office/officeart/2005/8/layout/hChevron3"/>
    <dgm:cxn modelId="{80CA9BE8-E290-450C-A7EF-659652E11081}" type="presParOf" srcId="{60BAD163-2E5A-4E3F-A3CF-4FE38B38D893}" destId="{8768820F-7762-4162-9F54-DD26769CC78A}" srcOrd="3" destOrd="0" presId="urn:microsoft.com/office/officeart/2005/8/layout/hChevron3"/>
    <dgm:cxn modelId="{81CE45B2-841D-454E-8423-4A9974F702CD}" type="presParOf" srcId="{60BAD163-2E5A-4E3F-A3CF-4FE38B38D893}" destId="{CA7A9F15-EC78-4AB7-B78F-6A812BD35F5D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EBFEA-EB66-4CED-AAB6-AA74015F3967}">
      <dsp:nvSpPr>
        <dsp:cNvPr id="0" name=""/>
        <dsp:cNvSpPr/>
      </dsp:nvSpPr>
      <dsp:spPr>
        <a:xfrm rot="10800000">
          <a:off x="1572874" y="1048"/>
          <a:ext cx="5123729" cy="1129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965" tIns="182880" rIns="341376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800" b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引言</a:t>
          </a:r>
        </a:p>
      </dsp:txBody>
      <dsp:txXfrm rot="10800000">
        <a:off x="1855184" y="1048"/>
        <a:ext cx="4841419" cy="1129242"/>
      </dsp:txXfrm>
    </dsp:sp>
    <dsp:sp modelId="{65303444-AFA6-4ECC-8F52-539FBD786D1B}">
      <dsp:nvSpPr>
        <dsp:cNvPr id="0" name=""/>
        <dsp:cNvSpPr/>
      </dsp:nvSpPr>
      <dsp:spPr>
        <a:xfrm>
          <a:off x="1008252" y="1048"/>
          <a:ext cx="1129242" cy="11292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1FE5C-3A22-4F26-BD95-697DEAAD0FC7}">
      <dsp:nvSpPr>
        <dsp:cNvPr id="0" name=""/>
        <dsp:cNvSpPr/>
      </dsp:nvSpPr>
      <dsp:spPr>
        <a:xfrm rot="10800000">
          <a:off x="1572874" y="1467378"/>
          <a:ext cx="5123729" cy="1129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96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/>
            <a:t>合同审查通用指引</a:t>
          </a:r>
        </a:p>
      </dsp:txBody>
      <dsp:txXfrm rot="10800000">
        <a:off x="1855184" y="1467378"/>
        <a:ext cx="4841419" cy="1129242"/>
      </dsp:txXfrm>
    </dsp:sp>
    <dsp:sp modelId="{33C47261-36FE-4238-B254-6D2820B0B9F2}">
      <dsp:nvSpPr>
        <dsp:cNvPr id="0" name=""/>
        <dsp:cNvSpPr/>
      </dsp:nvSpPr>
      <dsp:spPr>
        <a:xfrm>
          <a:off x="1008252" y="1467378"/>
          <a:ext cx="1129242" cy="11292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887AC-6138-4E5A-A166-F0492FD5AAF8}">
      <dsp:nvSpPr>
        <dsp:cNvPr id="0" name=""/>
        <dsp:cNvSpPr/>
      </dsp:nvSpPr>
      <dsp:spPr>
        <a:xfrm rot="10800000">
          <a:off x="1572874" y="2933708"/>
          <a:ext cx="5123729" cy="112924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796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合同</a:t>
          </a:r>
          <a:r>
            <a:rPr lang="zh-CN" altLang="en-US" sz="1800" kern="1200" dirty="0"/>
            <a:t>审查分类指引</a:t>
          </a:r>
          <a:endParaRPr lang="en-US" altLang="zh-CN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（后续）</a:t>
          </a:r>
          <a:endParaRPr lang="zh-CN" altLang="en-US" sz="1800" kern="1200" dirty="0"/>
        </a:p>
      </dsp:txBody>
      <dsp:txXfrm rot="10800000">
        <a:off x="1855184" y="2933708"/>
        <a:ext cx="4841419" cy="1129242"/>
      </dsp:txXfrm>
    </dsp:sp>
    <dsp:sp modelId="{0A4D6FE6-12D3-4397-8F3F-F54C2283FC6F}">
      <dsp:nvSpPr>
        <dsp:cNvPr id="0" name=""/>
        <dsp:cNvSpPr/>
      </dsp:nvSpPr>
      <dsp:spPr>
        <a:xfrm>
          <a:off x="1008252" y="2933708"/>
          <a:ext cx="1129242" cy="112924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F8168-27E8-4C56-9EDA-E95C62596ED4}">
      <dsp:nvSpPr>
        <dsp:cNvPr id="0" name=""/>
        <dsp:cNvSpPr/>
      </dsp:nvSpPr>
      <dsp:spPr>
        <a:xfrm>
          <a:off x="3487827" y="1424"/>
          <a:ext cx="1492715" cy="970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b="1" kern="1200" dirty="0"/>
            <a:t>保证合同的合法有效</a:t>
          </a:r>
          <a:endParaRPr lang="zh-CN" sz="1600" kern="1200" dirty="0"/>
        </a:p>
      </dsp:txBody>
      <dsp:txXfrm>
        <a:off x="3535191" y="48788"/>
        <a:ext cx="1397987" cy="875537"/>
      </dsp:txXfrm>
    </dsp:sp>
    <dsp:sp modelId="{1C664AF2-3E41-42AD-882F-E875BF58520A}">
      <dsp:nvSpPr>
        <dsp:cNvPr id="0" name=""/>
        <dsp:cNvSpPr/>
      </dsp:nvSpPr>
      <dsp:spPr>
        <a:xfrm>
          <a:off x="1946327" y="486557"/>
          <a:ext cx="4575716" cy="4575716"/>
        </a:xfrm>
        <a:custGeom>
          <a:avLst/>
          <a:gdLst/>
          <a:ahLst/>
          <a:cxnLst/>
          <a:rect l="0" t="0" r="0" b="0"/>
          <a:pathLst>
            <a:path>
              <a:moveTo>
                <a:pt x="3222398" y="199574"/>
              </a:moveTo>
              <a:arcTo wR="2287858" hR="2287858" stAng="17646556" swAng="9251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0AB1F-9692-4D4F-9619-4C4D48649B67}">
      <dsp:nvSpPr>
        <dsp:cNvPr id="0" name=""/>
        <dsp:cNvSpPr/>
      </dsp:nvSpPr>
      <dsp:spPr>
        <a:xfrm>
          <a:off x="5469170" y="1145353"/>
          <a:ext cx="1492715" cy="970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b="1" kern="1200"/>
            <a:t>防控合同法律风险</a:t>
          </a:r>
          <a:endParaRPr lang="zh-CN" sz="1600" kern="1200"/>
        </a:p>
      </dsp:txBody>
      <dsp:txXfrm>
        <a:off x="5516534" y="1192717"/>
        <a:ext cx="1397987" cy="875537"/>
      </dsp:txXfrm>
    </dsp:sp>
    <dsp:sp modelId="{DB8A8F71-5BC1-437F-8F47-A3338029A4CA}">
      <dsp:nvSpPr>
        <dsp:cNvPr id="0" name=""/>
        <dsp:cNvSpPr/>
      </dsp:nvSpPr>
      <dsp:spPr>
        <a:xfrm>
          <a:off x="1946327" y="486557"/>
          <a:ext cx="4575716" cy="4575716"/>
        </a:xfrm>
        <a:custGeom>
          <a:avLst/>
          <a:gdLst/>
          <a:ahLst/>
          <a:cxnLst/>
          <a:rect l="0" t="0" r="0" b="0"/>
          <a:pathLst>
            <a:path>
              <a:moveTo>
                <a:pt x="4540009" y="1885226"/>
              </a:moveTo>
              <a:arcTo wR="2287858" hR="2287858" stAng="20991836" swAng="12163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5DFF5-7E1E-4157-9D02-DBC8D3F67914}">
      <dsp:nvSpPr>
        <dsp:cNvPr id="0" name=""/>
        <dsp:cNvSpPr/>
      </dsp:nvSpPr>
      <dsp:spPr>
        <a:xfrm>
          <a:off x="5469170" y="3433211"/>
          <a:ext cx="1492715" cy="970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b="1" kern="1200"/>
            <a:t>实现合同签订的目的</a:t>
          </a:r>
          <a:endParaRPr lang="zh-CN" sz="1600" kern="1200"/>
        </a:p>
      </dsp:txBody>
      <dsp:txXfrm>
        <a:off x="5516534" y="3480575"/>
        <a:ext cx="1397987" cy="875537"/>
      </dsp:txXfrm>
    </dsp:sp>
    <dsp:sp modelId="{38173C26-BD1B-4061-8B3E-3A1CDB03B2E5}">
      <dsp:nvSpPr>
        <dsp:cNvPr id="0" name=""/>
        <dsp:cNvSpPr/>
      </dsp:nvSpPr>
      <dsp:spPr>
        <a:xfrm>
          <a:off x="1946327" y="486557"/>
          <a:ext cx="4575716" cy="4575716"/>
        </a:xfrm>
        <a:custGeom>
          <a:avLst/>
          <a:gdLst/>
          <a:ahLst/>
          <a:cxnLst/>
          <a:rect l="0" t="0" r="0" b="0"/>
          <a:pathLst>
            <a:path>
              <a:moveTo>
                <a:pt x="3744005" y="4052491"/>
              </a:moveTo>
              <a:arcTo wR="2287858" hR="2287858" stAng="3028266" swAng="9251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E1328-7B1A-47FF-A04B-99F38DD22C59}">
      <dsp:nvSpPr>
        <dsp:cNvPr id="0" name=""/>
        <dsp:cNvSpPr/>
      </dsp:nvSpPr>
      <dsp:spPr>
        <a:xfrm>
          <a:off x="3487827" y="4577141"/>
          <a:ext cx="1492715" cy="970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b="1" kern="1200"/>
            <a:t>明确各方权利义务及责任</a:t>
          </a:r>
          <a:endParaRPr lang="zh-CN" sz="1600" kern="1200"/>
        </a:p>
      </dsp:txBody>
      <dsp:txXfrm>
        <a:off x="3535191" y="4624505"/>
        <a:ext cx="1397987" cy="875537"/>
      </dsp:txXfrm>
    </dsp:sp>
    <dsp:sp modelId="{55DD857C-85CF-463F-95EC-9F2AB4030E70}">
      <dsp:nvSpPr>
        <dsp:cNvPr id="0" name=""/>
        <dsp:cNvSpPr/>
      </dsp:nvSpPr>
      <dsp:spPr>
        <a:xfrm>
          <a:off x="1946327" y="486557"/>
          <a:ext cx="4575716" cy="4575716"/>
        </a:xfrm>
        <a:custGeom>
          <a:avLst/>
          <a:gdLst/>
          <a:ahLst/>
          <a:cxnLst/>
          <a:rect l="0" t="0" r="0" b="0"/>
          <a:pathLst>
            <a:path>
              <a:moveTo>
                <a:pt x="1353318" y="4376142"/>
              </a:moveTo>
              <a:arcTo wR="2287858" hR="2287858" stAng="6846556" swAng="9251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09F5E-D707-4224-ADBE-38D10DA0946B}">
      <dsp:nvSpPr>
        <dsp:cNvPr id="0" name=""/>
        <dsp:cNvSpPr/>
      </dsp:nvSpPr>
      <dsp:spPr>
        <a:xfrm>
          <a:off x="1506484" y="3433211"/>
          <a:ext cx="1492715" cy="970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b="1" kern="1200" dirty="0"/>
            <a:t>保证合同质量</a:t>
          </a:r>
          <a:endParaRPr lang="zh-CN" sz="1600" kern="1200" dirty="0"/>
        </a:p>
      </dsp:txBody>
      <dsp:txXfrm>
        <a:off x="1553848" y="3480575"/>
        <a:ext cx="1397987" cy="875537"/>
      </dsp:txXfrm>
    </dsp:sp>
    <dsp:sp modelId="{C898F8B1-4782-4337-AB96-0FD834AEDBCD}">
      <dsp:nvSpPr>
        <dsp:cNvPr id="0" name=""/>
        <dsp:cNvSpPr/>
      </dsp:nvSpPr>
      <dsp:spPr>
        <a:xfrm>
          <a:off x="1946327" y="486557"/>
          <a:ext cx="4575716" cy="4575716"/>
        </a:xfrm>
        <a:custGeom>
          <a:avLst/>
          <a:gdLst/>
          <a:ahLst/>
          <a:cxnLst/>
          <a:rect l="0" t="0" r="0" b="0"/>
          <a:pathLst>
            <a:path>
              <a:moveTo>
                <a:pt x="35707" y="2690490"/>
              </a:moveTo>
              <a:arcTo wR="2287858" hR="2287858" stAng="10191836" swAng="12163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9F2679-02DE-41A4-9D65-A44975181838}">
      <dsp:nvSpPr>
        <dsp:cNvPr id="0" name=""/>
        <dsp:cNvSpPr/>
      </dsp:nvSpPr>
      <dsp:spPr>
        <a:xfrm>
          <a:off x="1506484" y="1145353"/>
          <a:ext cx="1492715" cy="970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600" b="1" kern="1200" dirty="0"/>
            <a:t>最大限度维护委托人利益</a:t>
          </a:r>
          <a:endParaRPr lang="zh-CN" sz="1600" kern="1200" dirty="0"/>
        </a:p>
      </dsp:txBody>
      <dsp:txXfrm>
        <a:off x="1553848" y="1192717"/>
        <a:ext cx="1397987" cy="875537"/>
      </dsp:txXfrm>
    </dsp:sp>
    <dsp:sp modelId="{00EA6EF6-825F-4B40-8745-D466960FD605}">
      <dsp:nvSpPr>
        <dsp:cNvPr id="0" name=""/>
        <dsp:cNvSpPr/>
      </dsp:nvSpPr>
      <dsp:spPr>
        <a:xfrm>
          <a:off x="1946327" y="486557"/>
          <a:ext cx="4575716" cy="4575716"/>
        </a:xfrm>
        <a:custGeom>
          <a:avLst/>
          <a:gdLst/>
          <a:ahLst/>
          <a:cxnLst/>
          <a:rect l="0" t="0" r="0" b="0"/>
          <a:pathLst>
            <a:path>
              <a:moveTo>
                <a:pt x="831711" y="523224"/>
              </a:moveTo>
              <a:arcTo wR="2287858" hR="2287858" stAng="13828266" swAng="9251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CFABE-A281-4EEC-8CF9-904C4F5C47DE}">
      <dsp:nvSpPr>
        <dsp:cNvPr id="0" name=""/>
        <dsp:cNvSpPr/>
      </dsp:nvSpPr>
      <dsp:spPr>
        <a:xfrm>
          <a:off x="3806" y="379351"/>
          <a:ext cx="3328189" cy="1331275"/>
        </a:xfrm>
        <a:prstGeom prst="homePlate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前置审批流程</a:t>
          </a:r>
        </a:p>
      </dsp:txBody>
      <dsp:txXfrm>
        <a:off x="3806" y="379351"/>
        <a:ext cx="2995370" cy="1331275"/>
      </dsp:txXfrm>
    </dsp:sp>
    <dsp:sp modelId="{E428669F-7434-408C-8304-2C15CE476EFD}">
      <dsp:nvSpPr>
        <dsp:cNvPr id="0" name=""/>
        <dsp:cNvSpPr/>
      </dsp:nvSpPr>
      <dsp:spPr>
        <a:xfrm>
          <a:off x="2666357" y="379351"/>
          <a:ext cx="3328189" cy="1331275"/>
        </a:xfrm>
        <a:prstGeom prst="chevron">
          <a:avLst/>
        </a:prstGeom>
        <a:solidFill>
          <a:schemeClr val="tx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报审资料完整性、一致性</a:t>
          </a:r>
        </a:p>
      </dsp:txBody>
      <dsp:txXfrm>
        <a:off x="3331995" y="379351"/>
        <a:ext cx="1996914" cy="1331275"/>
      </dsp:txXfrm>
    </dsp:sp>
    <dsp:sp modelId="{CA7A9F15-EC78-4AB7-B78F-6A812BD35F5D}">
      <dsp:nvSpPr>
        <dsp:cNvPr id="0" name=""/>
        <dsp:cNvSpPr/>
      </dsp:nvSpPr>
      <dsp:spPr>
        <a:xfrm>
          <a:off x="5328908" y="379351"/>
          <a:ext cx="3328189" cy="1331275"/>
        </a:xfrm>
        <a:prstGeom prst="chevron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合同文本的形式</a:t>
          </a:r>
        </a:p>
      </dsp:txBody>
      <dsp:txXfrm>
        <a:off x="5994546" y="379351"/>
        <a:ext cx="1996914" cy="1331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type="homePlate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type="chevron" r:blip="" rot="180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type="homePlate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type="chevron" r:blip="" rot="180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F1E48A4-2B64-484A-AD34-7B8363E55FA9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532B51C-873D-43E5-8572-1918D539BBF4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1700213"/>
            <a:ext cx="2057400" cy="23034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700213"/>
            <a:ext cx="6019800" cy="23034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65232-B041-4089-BC5B-F75E8B416F2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407F-2D3A-45E5-A56D-5407115018F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36FF0-A2E1-4104-9A1F-CFEE1318C35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D055-358B-47F7-B688-40384F25EB2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8C208-B2A0-40CA-8F11-0B068DD52D2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DF950-CEAA-49BB-B438-5EF3998E7B4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CD43-BD38-417E-8AC8-8011CA11711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F4593-82AF-43B9-8C45-CB2741DBB9C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A1AC9-42F1-417F-A353-5101F9C30D2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A0CA-0A8B-4C0B-BEAA-4E671697265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0305-EA76-43D1-BD82-BD821113A9D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4308-B00A-4B3E-B02B-05CFC814AD8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149CA-9488-4DDA-9D04-9BA949D213B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4FA2-1DDF-45A7-910A-A34A630B241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4213" y="2060575"/>
            <a:ext cx="3811587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3811588" cy="3889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3A73-68F0-4EFD-925D-A679D4B2C5C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38CF3-E1AE-4ABC-AC35-9819BA2EF17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B77EE-6D91-4447-BE6F-79036340057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8B61D-7585-4320-BAFB-8519ADDAF81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FA5DF-CC96-4709-8E0D-B580C63A158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1131D-1442-4FFD-9E42-8DD05B5C585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9DE26-A42A-4278-8335-1476BCF611C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1463" y="981075"/>
            <a:ext cx="2003425" cy="49688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1188" y="981075"/>
            <a:ext cx="5857875" cy="49688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3124F-2AEE-4DD2-B876-081D0F942AE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411413" y="2924175"/>
            <a:ext cx="1976437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40250" y="2924175"/>
            <a:ext cx="1976438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Pr>
        <a:gradFill rotWithShape="1">
          <a:gsLst>
            <a:gs pos="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4763" y="0"/>
            <a:ext cx="8739187" cy="6865938"/>
          </a:xfrm>
          <a:custGeom>
            <a:avLst/>
            <a:gdLst>
              <a:gd name="T0" fmla="*/ 0 w 2770"/>
              <a:gd name="T1" fmla="*/ 2160 h 2160"/>
              <a:gd name="T2" fmla="*/ 1683 w 2770"/>
              <a:gd name="T3" fmla="*/ 2160 h 2160"/>
              <a:gd name="T4" fmla="*/ 2757 w 2770"/>
              <a:gd name="T5" fmla="*/ 1115 h 2160"/>
              <a:gd name="T6" fmla="*/ 2757 w 2770"/>
              <a:gd name="T7" fmla="*/ 1070 h 2160"/>
              <a:gd name="T8" fmla="*/ 1637 w 2770"/>
              <a:gd name="T9" fmla="*/ 0 h 2160"/>
              <a:gd name="T10" fmla="*/ 0 w 2770"/>
              <a:gd name="T11" fmla="*/ 0 h 2160"/>
              <a:gd name="T12" fmla="*/ 0 w 2770"/>
              <a:gd name="T13" fmla="*/ 2160 h 2160"/>
              <a:gd name="connsiteX0" fmla="*/ 3283 w 13236"/>
              <a:gd name="connsiteY0" fmla="*/ 10010 h 10010"/>
              <a:gd name="connsiteX1" fmla="*/ 9359 w 13236"/>
              <a:gd name="connsiteY1" fmla="*/ 10010 h 10010"/>
              <a:gd name="connsiteX2" fmla="*/ 13236 w 13236"/>
              <a:gd name="connsiteY2" fmla="*/ 5172 h 10010"/>
              <a:gd name="connsiteX3" fmla="*/ 13236 w 13236"/>
              <a:gd name="connsiteY3" fmla="*/ 4964 h 10010"/>
              <a:gd name="connsiteX4" fmla="*/ 9193 w 13236"/>
              <a:gd name="connsiteY4" fmla="*/ 10 h 10010"/>
              <a:gd name="connsiteX5" fmla="*/ 0 w 13236"/>
              <a:gd name="connsiteY5" fmla="*/ 0 h 10010"/>
              <a:gd name="connsiteX6" fmla="*/ 3283 w 13236"/>
              <a:gd name="connsiteY6" fmla="*/ 10010 h 10010"/>
              <a:gd name="connsiteX0-1" fmla="*/ 3283 w 13236"/>
              <a:gd name="connsiteY0-2" fmla="*/ 10000 h 10000"/>
              <a:gd name="connsiteX1-3" fmla="*/ 9359 w 13236"/>
              <a:gd name="connsiteY1-4" fmla="*/ 10000 h 10000"/>
              <a:gd name="connsiteX2-5" fmla="*/ 13236 w 13236"/>
              <a:gd name="connsiteY2-6" fmla="*/ 5162 h 10000"/>
              <a:gd name="connsiteX3-7" fmla="*/ 13236 w 13236"/>
              <a:gd name="connsiteY3-8" fmla="*/ 4954 h 10000"/>
              <a:gd name="connsiteX4-9" fmla="*/ 9193 w 13236"/>
              <a:gd name="connsiteY4-10" fmla="*/ 0 h 10000"/>
              <a:gd name="connsiteX5-11" fmla="*/ 0 w 13236"/>
              <a:gd name="connsiteY5-12" fmla="*/ 0 h 10000"/>
              <a:gd name="connsiteX6-13" fmla="*/ 3283 w 13236"/>
              <a:gd name="connsiteY6-14" fmla="*/ 10000 h 10000"/>
              <a:gd name="connsiteX0-15" fmla="*/ 0 w 13236"/>
              <a:gd name="connsiteY0-16" fmla="*/ 9979 h 10353"/>
              <a:gd name="connsiteX1-17" fmla="*/ 9359 w 13236"/>
              <a:gd name="connsiteY1-18" fmla="*/ 10000 h 10353"/>
              <a:gd name="connsiteX2-19" fmla="*/ 13236 w 13236"/>
              <a:gd name="connsiteY2-20" fmla="*/ 5162 h 10353"/>
              <a:gd name="connsiteX3-21" fmla="*/ 13236 w 13236"/>
              <a:gd name="connsiteY3-22" fmla="*/ 4954 h 10353"/>
              <a:gd name="connsiteX4-23" fmla="*/ 9193 w 13236"/>
              <a:gd name="connsiteY4-24" fmla="*/ 0 h 10353"/>
              <a:gd name="connsiteX5-25" fmla="*/ 0 w 13236"/>
              <a:gd name="connsiteY5-26" fmla="*/ 0 h 10353"/>
              <a:gd name="connsiteX6-27" fmla="*/ 0 w 13236"/>
              <a:gd name="connsiteY6-28" fmla="*/ 9979 h 10353"/>
              <a:gd name="connsiteX0-29" fmla="*/ 0 w 13236"/>
              <a:gd name="connsiteY0-30" fmla="*/ 9979 h 10000"/>
              <a:gd name="connsiteX1-31" fmla="*/ 9359 w 13236"/>
              <a:gd name="connsiteY1-32" fmla="*/ 10000 h 10000"/>
              <a:gd name="connsiteX2-33" fmla="*/ 13236 w 13236"/>
              <a:gd name="connsiteY2-34" fmla="*/ 5162 h 10000"/>
              <a:gd name="connsiteX3-35" fmla="*/ 13236 w 13236"/>
              <a:gd name="connsiteY3-36" fmla="*/ 4954 h 10000"/>
              <a:gd name="connsiteX4-37" fmla="*/ 9193 w 13236"/>
              <a:gd name="connsiteY4-38" fmla="*/ 0 h 10000"/>
              <a:gd name="connsiteX5-39" fmla="*/ 0 w 13236"/>
              <a:gd name="connsiteY5-40" fmla="*/ 0 h 10000"/>
              <a:gd name="connsiteX6-41" fmla="*/ 0 w 13236"/>
              <a:gd name="connsiteY6-42" fmla="*/ 9979 h 10000"/>
              <a:gd name="connsiteX0-43" fmla="*/ 0 w 13236"/>
              <a:gd name="connsiteY0-44" fmla="*/ 9979 h 10000"/>
              <a:gd name="connsiteX1-45" fmla="*/ 9359 w 13236"/>
              <a:gd name="connsiteY1-46" fmla="*/ 10000 h 10000"/>
              <a:gd name="connsiteX2-47" fmla="*/ 13236 w 13236"/>
              <a:gd name="connsiteY2-48" fmla="*/ 5162 h 10000"/>
              <a:gd name="connsiteX3-49" fmla="*/ 13236 w 13236"/>
              <a:gd name="connsiteY3-50" fmla="*/ 4954 h 10000"/>
              <a:gd name="connsiteX4-51" fmla="*/ 9193 w 13236"/>
              <a:gd name="connsiteY4-52" fmla="*/ 0 h 10000"/>
              <a:gd name="connsiteX5-53" fmla="*/ 0 w 13236"/>
              <a:gd name="connsiteY5-54" fmla="*/ 0 h 10000"/>
              <a:gd name="connsiteX6-55" fmla="*/ 0 w 13236"/>
              <a:gd name="connsiteY6-56" fmla="*/ 9979 h 10000"/>
              <a:gd name="connsiteX0-57" fmla="*/ 0 w 13236"/>
              <a:gd name="connsiteY0-58" fmla="*/ 9979 h 10000"/>
              <a:gd name="connsiteX1-59" fmla="*/ 9359 w 13236"/>
              <a:gd name="connsiteY1-60" fmla="*/ 10000 h 10000"/>
              <a:gd name="connsiteX2-61" fmla="*/ 13236 w 13236"/>
              <a:gd name="connsiteY2-62" fmla="*/ 5162 h 10000"/>
              <a:gd name="connsiteX3-63" fmla="*/ 13236 w 13236"/>
              <a:gd name="connsiteY3-64" fmla="*/ 4954 h 10000"/>
              <a:gd name="connsiteX4-65" fmla="*/ 9193 w 13236"/>
              <a:gd name="connsiteY4-66" fmla="*/ 0 h 10000"/>
              <a:gd name="connsiteX5-67" fmla="*/ 0 w 13236"/>
              <a:gd name="connsiteY5-68" fmla="*/ 0 h 10000"/>
              <a:gd name="connsiteX6-69" fmla="*/ 0 w 13236"/>
              <a:gd name="connsiteY6-70" fmla="*/ 9979 h 10000"/>
              <a:gd name="connsiteX0-71" fmla="*/ 0 w 13236"/>
              <a:gd name="connsiteY0-72" fmla="*/ 9979 h 10000"/>
              <a:gd name="connsiteX1-73" fmla="*/ 9359 w 13236"/>
              <a:gd name="connsiteY1-74" fmla="*/ 10000 h 10000"/>
              <a:gd name="connsiteX2-75" fmla="*/ 13236 w 13236"/>
              <a:gd name="connsiteY2-76" fmla="*/ 5162 h 10000"/>
              <a:gd name="connsiteX3-77" fmla="*/ 13236 w 13236"/>
              <a:gd name="connsiteY3-78" fmla="*/ 4954 h 10000"/>
              <a:gd name="connsiteX4-79" fmla="*/ 9193 w 13236"/>
              <a:gd name="connsiteY4-80" fmla="*/ 0 h 10000"/>
              <a:gd name="connsiteX5-81" fmla="*/ 0 w 13236"/>
              <a:gd name="connsiteY5-82" fmla="*/ 0 h 10000"/>
              <a:gd name="connsiteX6-83" fmla="*/ 0 w 13236"/>
              <a:gd name="connsiteY6-84" fmla="*/ 9979 h 10000"/>
              <a:gd name="connsiteX0-85" fmla="*/ 0 w 13236"/>
              <a:gd name="connsiteY0-86" fmla="*/ 9979 h 10000"/>
              <a:gd name="connsiteX1-87" fmla="*/ 9359 w 13236"/>
              <a:gd name="connsiteY1-88" fmla="*/ 10000 h 10000"/>
              <a:gd name="connsiteX2-89" fmla="*/ 13236 w 13236"/>
              <a:gd name="connsiteY2-90" fmla="*/ 5162 h 10000"/>
              <a:gd name="connsiteX3-91" fmla="*/ 13236 w 13236"/>
              <a:gd name="connsiteY3-92" fmla="*/ 4954 h 10000"/>
              <a:gd name="connsiteX4-93" fmla="*/ 9193 w 13236"/>
              <a:gd name="connsiteY4-94" fmla="*/ 0 h 10000"/>
              <a:gd name="connsiteX5-95" fmla="*/ 0 w 13236"/>
              <a:gd name="connsiteY5-96" fmla="*/ 0 h 10000"/>
              <a:gd name="connsiteX6-97" fmla="*/ 0 w 13236"/>
              <a:gd name="connsiteY6-98" fmla="*/ 9979 h 10000"/>
              <a:gd name="connsiteX0-99" fmla="*/ 0 w 13236"/>
              <a:gd name="connsiteY0-100" fmla="*/ 9979 h 10000"/>
              <a:gd name="connsiteX1-101" fmla="*/ 9359 w 13236"/>
              <a:gd name="connsiteY1-102" fmla="*/ 10000 h 10000"/>
              <a:gd name="connsiteX2-103" fmla="*/ 13236 w 13236"/>
              <a:gd name="connsiteY2-104" fmla="*/ 5162 h 10000"/>
              <a:gd name="connsiteX3-105" fmla="*/ 13236 w 13236"/>
              <a:gd name="connsiteY3-106" fmla="*/ 4954 h 10000"/>
              <a:gd name="connsiteX4-107" fmla="*/ 9193 w 13236"/>
              <a:gd name="connsiteY4-108" fmla="*/ 0 h 10000"/>
              <a:gd name="connsiteX5-109" fmla="*/ 0 w 13236"/>
              <a:gd name="connsiteY5-110" fmla="*/ 0 h 10000"/>
              <a:gd name="connsiteX6-111" fmla="*/ 0 w 13236"/>
              <a:gd name="connsiteY6-112" fmla="*/ 99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3236" h="10000">
                <a:moveTo>
                  <a:pt x="0" y="9979"/>
                </a:moveTo>
                <a:lnTo>
                  <a:pt x="9359" y="10000"/>
                </a:lnTo>
                <a:lnTo>
                  <a:pt x="13236" y="5162"/>
                </a:lnTo>
                <a:cubicBezTo>
                  <a:pt x="13283" y="5106"/>
                  <a:pt x="13283" y="5009"/>
                  <a:pt x="13236" y="4954"/>
                </a:cubicBezTo>
                <a:lnTo>
                  <a:pt x="9193" y="0"/>
                </a:lnTo>
                <a:lnTo>
                  <a:pt x="0" y="0"/>
                </a:lnTo>
                <a:lnTo>
                  <a:pt x="0" y="9979"/>
                </a:lnTo>
                <a:close/>
              </a:path>
            </a:pathLst>
          </a:custGeom>
          <a:gradFill flip="none" rotWithShape="1">
            <a:gsLst>
              <a:gs pos="40000">
                <a:schemeClr val="tx2"/>
              </a:gs>
              <a:gs pos="0">
                <a:schemeClr val="tx2"/>
              </a:gs>
              <a:gs pos="100000">
                <a:srgbClr val="9C5FB5">
                  <a:alpha val="80000"/>
                </a:srgbClr>
              </a:gs>
            </a:gsLst>
            <a:lin ang="18600000" scaled="0"/>
            <a:tileRect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58800"/>
            <a:ext cx="13096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66713" y="2301142"/>
            <a:ext cx="6876200" cy="430887"/>
          </a:xfrm>
        </p:spPr>
        <p:txBody>
          <a:bodyPr anchor="b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6713" y="2788920"/>
            <a:ext cx="6876200" cy="128016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/>
              <a:t>单击以编辑母版副标题样式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66713" y="4467225"/>
            <a:ext cx="1619250" cy="161925"/>
          </a:xfrm>
        </p:spPr>
        <p:txBody>
          <a:bodyPr/>
          <a:lstStyle>
            <a:lvl1pPr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713" y="6858000"/>
            <a:ext cx="2160587" cy="1444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节标题"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4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BECED">
                  <a:alpha val="0"/>
                </a:srgbClr>
              </a:gs>
              <a:gs pos="45000">
                <a:srgbClr val="EBECED">
                  <a:alpha val="0"/>
                </a:srgbClr>
              </a:gs>
              <a:gs pos="90000">
                <a:srgbClr val="EBECE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-1807" y="0"/>
            <a:ext cx="8741902" cy="6858000"/>
          </a:xfrm>
          <a:custGeom>
            <a:avLst/>
            <a:gdLst>
              <a:gd name="T0" fmla="*/ 2755 w 2770"/>
              <a:gd name="T1" fmla="*/ 592 h 2160"/>
              <a:gd name="T2" fmla="*/ 2136 w 2770"/>
              <a:gd name="T3" fmla="*/ 0 h 2160"/>
              <a:gd name="T4" fmla="*/ 0 w 2770"/>
              <a:gd name="T5" fmla="*/ 0 h 2160"/>
              <a:gd name="T6" fmla="*/ 0 w 2770"/>
              <a:gd name="T7" fmla="*/ 2160 h 2160"/>
              <a:gd name="T8" fmla="*/ 1196 w 2770"/>
              <a:gd name="T9" fmla="*/ 2160 h 2160"/>
              <a:gd name="T10" fmla="*/ 2755 w 2770"/>
              <a:gd name="T11" fmla="*/ 643 h 2160"/>
              <a:gd name="T12" fmla="*/ 2755 w 2770"/>
              <a:gd name="T13" fmla="*/ 592 h 2160"/>
              <a:gd name="connsiteX0" fmla="*/ 13250 w 13250"/>
              <a:gd name="connsiteY0" fmla="*/ 2940 h 10939"/>
              <a:gd name="connsiteX1" fmla="*/ 11015 w 13250"/>
              <a:gd name="connsiteY1" fmla="*/ 199 h 10939"/>
              <a:gd name="connsiteX2" fmla="*/ 0 w 13250"/>
              <a:gd name="connsiteY2" fmla="*/ 209 h 10939"/>
              <a:gd name="connsiteX3" fmla="*/ 3304 w 13250"/>
              <a:gd name="connsiteY3" fmla="*/ 10199 h 10939"/>
              <a:gd name="connsiteX4" fmla="*/ 7622 w 13250"/>
              <a:gd name="connsiteY4" fmla="*/ 10199 h 10939"/>
              <a:gd name="connsiteX5" fmla="*/ 13250 w 13250"/>
              <a:gd name="connsiteY5" fmla="*/ 3176 h 10939"/>
              <a:gd name="connsiteX6" fmla="*/ 13250 w 13250"/>
              <a:gd name="connsiteY6" fmla="*/ 2940 h 10939"/>
              <a:gd name="connsiteX0-1" fmla="*/ 13250 w 13250"/>
              <a:gd name="connsiteY0-2" fmla="*/ 2940 h 10939"/>
              <a:gd name="connsiteX1-3" fmla="*/ 11015 w 13250"/>
              <a:gd name="connsiteY1-4" fmla="*/ 199 h 10939"/>
              <a:gd name="connsiteX2-5" fmla="*/ 0 w 13250"/>
              <a:gd name="connsiteY2-6" fmla="*/ 209 h 10939"/>
              <a:gd name="connsiteX3-7" fmla="*/ 3304 w 13250"/>
              <a:gd name="connsiteY3-8" fmla="*/ 10199 h 10939"/>
              <a:gd name="connsiteX4-9" fmla="*/ 7622 w 13250"/>
              <a:gd name="connsiteY4-10" fmla="*/ 10199 h 10939"/>
              <a:gd name="connsiteX5-11" fmla="*/ 13250 w 13250"/>
              <a:gd name="connsiteY5-12" fmla="*/ 3176 h 10939"/>
              <a:gd name="connsiteX6-13" fmla="*/ 13250 w 13250"/>
              <a:gd name="connsiteY6-14" fmla="*/ 2940 h 10939"/>
              <a:gd name="connsiteX0-15" fmla="*/ 13250 w 13250"/>
              <a:gd name="connsiteY0-16" fmla="*/ 2940 h 10939"/>
              <a:gd name="connsiteX1-17" fmla="*/ 11015 w 13250"/>
              <a:gd name="connsiteY1-18" fmla="*/ 199 h 10939"/>
              <a:gd name="connsiteX2-19" fmla="*/ 0 w 13250"/>
              <a:gd name="connsiteY2-20" fmla="*/ 209 h 10939"/>
              <a:gd name="connsiteX3-21" fmla="*/ 3304 w 13250"/>
              <a:gd name="connsiteY3-22" fmla="*/ 10199 h 10939"/>
              <a:gd name="connsiteX4-23" fmla="*/ 7622 w 13250"/>
              <a:gd name="connsiteY4-24" fmla="*/ 10199 h 10939"/>
              <a:gd name="connsiteX5-25" fmla="*/ 13250 w 13250"/>
              <a:gd name="connsiteY5-26" fmla="*/ 3176 h 10939"/>
              <a:gd name="connsiteX6-27" fmla="*/ 13250 w 13250"/>
              <a:gd name="connsiteY6-28" fmla="*/ 2940 h 10939"/>
              <a:gd name="connsiteX0-29" fmla="*/ 13250 w 13250"/>
              <a:gd name="connsiteY0-30" fmla="*/ 2940 h 10939"/>
              <a:gd name="connsiteX1-31" fmla="*/ 11015 w 13250"/>
              <a:gd name="connsiteY1-32" fmla="*/ 199 h 10939"/>
              <a:gd name="connsiteX2-33" fmla="*/ 0 w 13250"/>
              <a:gd name="connsiteY2-34" fmla="*/ 209 h 10939"/>
              <a:gd name="connsiteX3-35" fmla="*/ 3304 w 13250"/>
              <a:gd name="connsiteY3-36" fmla="*/ 10199 h 10939"/>
              <a:gd name="connsiteX4-37" fmla="*/ 7622 w 13250"/>
              <a:gd name="connsiteY4-38" fmla="*/ 10199 h 10939"/>
              <a:gd name="connsiteX5-39" fmla="*/ 13250 w 13250"/>
              <a:gd name="connsiteY5-40" fmla="*/ 3176 h 10939"/>
              <a:gd name="connsiteX6-41" fmla="*/ 13250 w 13250"/>
              <a:gd name="connsiteY6-42" fmla="*/ 2940 h 10939"/>
              <a:gd name="connsiteX0-43" fmla="*/ 13250 w 13250"/>
              <a:gd name="connsiteY0-44" fmla="*/ 2940 h 10939"/>
              <a:gd name="connsiteX1-45" fmla="*/ 11015 w 13250"/>
              <a:gd name="connsiteY1-46" fmla="*/ 199 h 10939"/>
              <a:gd name="connsiteX2-47" fmla="*/ 0 w 13250"/>
              <a:gd name="connsiteY2-48" fmla="*/ 209 h 10939"/>
              <a:gd name="connsiteX3-49" fmla="*/ 3304 w 13250"/>
              <a:gd name="connsiteY3-50" fmla="*/ 10199 h 10939"/>
              <a:gd name="connsiteX4-51" fmla="*/ 7622 w 13250"/>
              <a:gd name="connsiteY4-52" fmla="*/ 10199 h 10939"/>
              <a:gd name="connsiteX5-53" fmla="*/ 13250 w 13250"/>
              <a:gd name="connsiteY5-54" fmla="*/ 3176 h 10939"/>
              <a:gd name="connsiteX6-55" fmla="*/ 13250 w 13250"/>
              <a:gd name="connsiteY6-56" fmla="*/ 2940 h 10939"/>
              <a:gd name="connsiteX0-57" fmla="*/ 13820 w 13820"/>
              <a:gd name="connsiteY0-58" fmla="*/ 2940 h 10923"/>
              <a:gd name="connsiteX1-59" fmla="*/ 11585 w 13820"/>
              <a:gd name="connsiteY1-60" fmla="*/ 199 h 10923"/>
              <a:gd name="connsiteX2-61" fmla="*/ 570 w 13820"/>
              <a:gd name="connsiteY2-62" fmla="*/ 209 h 10923"/>
              <a:gd name="connsiteX3-63" fmla="*/ 562 w 13820"/>
              <a:gd name="connsiteY3-64" fmla="*/ 10178 h 10923"/>
              <a:gd name="connsiteX4-65" fmla="*/ 8192 w 13820"/>
              <a:gd name="connsiteY4-66" fmla="*/ 10199 h 10923"/>
              <a:gd name="connsiteX5-67" fmla="*/ 13820 w 13820"/>
              <a:gd name="connsiteY5-68" fmla="*/ 3176 h 10923"/>
              <a:gd name="connsiteX6-69" fmla="*/ 13820 w 13820"/>
              <a:gd name="connsiteY6-70" fmla="*/ 2940 h 10923"/>
              <a:gd name="connsiteX0-71" fmla="*/ 13820 w 13820"/>
              <a:gd name="connsiteY0-72" fmla="*/ 2940 h 10923"/>
              <a:gd name="connsiteX1-73" fmla="*/ 11585 w 13820"/>
              <a:gd name="connsiteY1-74" fmla="*/ 199 h 10923"/>
              <a:gd name="connsiteX2-75" fmla="*/ 570 w 13820"/>
              <a:gd name="connsiteY2-76" fmla="*/ 209 h 10923"/>
              <a:gd name="connsiteX3-77" fmla="*/ 562 w 13820"/>
              <a:gd name="connsiteY3-78" fmla="*/ 10178 h 10923"/>
              <a:gd name="connsiteX4-79" fmla="*/ 8192 w 13820"/>
              <a:gd name="connsiteY4-80" fmla="*/ 10199 h 10923"/>
              <a:gd name="connsiteX5-81" fmla="*/ 13820 w 13820"/>
              <a:gd name="connsiteY5-82" fmla="*/ 3176 h 10923"/>
              <a:gd name="connsiteX6-83" fmla="*/ 13820 w 13820"/>
              <a:gd name="connsiteY6-84" fmla="*/ 2940 h 10923"/>
              <a:gd name="connsiteX0-85" fmla="*/ 13820 w 13820"/>
              <a:gd name="connsiteY0-86" fmla="*/ 2940 h 10923"/>
              <a:gd name="connsiteX1-87" fmla="*/ 11585 w 13820"/>
              <a:gd name="connsiteY1-88" fmla="*/ 199 h 10923"/>
              <a:gd name="connsiteX2-89" fmla="*/ 570 w 13820"/>
              <a:gd name="connsiteY2-90" fmla="*/ 209 h 10923"/>
              <a:gd name="connsiteX3-91" fmla="*/ 562 w 13820"/>
              <a:gd name="connsiteY3-92" fmla="*/ 10178 h 10923"/>
              <a:gd name="connsiteX4-93" fmla="*/ 8192 w 13820"/>
              <a:gd name="connsiteY4-94" fmla="*/ 10199 h 10923"/>
              <a:gd name="connsiteX5-95" fmla="*/ 13820 w 13820"/>
              <a:gd name="connsiteY5-96" fmla="*/ 3176 h 10923"/>
              <a:gd name="connsiteX6-97" fmla="*/ 13820 w 13820"/>
              <a:gd name="connsiteY6-98" fmla="*/ 2940 h 10923"/>
              <a:gd name="connsiteX0-99" fmla="*/ 13820 w 13820"/>
              <a:gd name="connsiteY0-100" fmla="*/ 2940 h 10923"/>
              <a:gd name="connsiteX1-101" fmla="*/ 11585 w 13820"/>
              <a:gd name="connsiteY1-102" fmla="*/ 199 h 10923"/>
              <a:gd name="connsiteX2-103" fmla="*/ 570 w 13820"/>
              <a:gd name="connsiteY2-104" fmla="*/ 209 h 10923"/>
              <a:gd name="connsiteX3-105" fmla="*/ 562 w 13820"/>
              <a:gd name="connsiteY3-106" fmla="*/ 10178 h 10923"/>
              <a:gd name="connsiteX4-107" fmla="*/ 8192 w 13820"/>
              <a:gd name="connsiteY4-108" fmla="*/ 10199 h 10923"/>
              <a:gd name="connsiteX5-109" fmla="*/ 13820 w 13820"/>
              <a:gd name="connsiteY5-110" fmla="*/ 3176 h 10923"/>
              <a:gd name="connsiteX6-111" fmla="*/ 13820 w 13820"/>
              <a:gd name="connsiteY6-112" fmla="*/ 2940 h 10923"/>
              <a:gd name="connsiteX0-113" fmla="*/ 13820 w 13820"/>
              <a:gd name="connsiteY0-114" fmla="*/ 2940 h 10923"/>
              <a:gd name="connsiteX1-115" fmla="*/ 11585 w 13820"/>
              <a:gd name="connsiteY1-116" fmla="*/ 199 h 10923"/>
              <a:gd name="connsiteX2-117" fmla="*/ 570 w 13820"/>
              <a:gd name="connsiteY2-118" fmla="*/ 209 h 10923"/>
              <a:gd name="connsiteX3-119" fmla="*/ 562 w 13820"/>
              <a:gd name="connsiteY3-120" fmla="*/ 10178 h 10923"/>
              <a:gd name="connsiteX4-121" fmla="*/ 8192 w 13820"/>
              <a:gd name="connsiteY4-122" fmla="*/ 10199 h 10923"/>
              <a:gd name="connsiteX5-123" fmla="*/ 13820 w 13820"/>
              <a:gd name="connsiteY5-124" fmla="*/ 3176 h 10923"/>
              <a:gd name="connsiteX6-125" fmla="*/ 13820 w 13820"/>
              <a:gd name="connsiteY6-126" fmla="*/ 2940 h 10923"/>
              <a:gd name="connsiteX0-127" fmla="*/ 13258 w 13258"/>
              <a:gd name="connsiteY0-128" fmla="*/ 2940 h 10923"/>
              <a:gd name="connsiteX1-129" fmla="*/ 11023 w 13258"/>
              <a:gd name="connsiteY1-130" fmla="*/ 199 h 10923"/>
              <a:gd name="connsiteX2-131" fmla="*/ 8 w 13258"/>
              <a:gd name="connsiteY2-132" fmla="*/ 209 h 10923"/>
              <a:gd name="connsiteX3-133" fmla="*/ 0 w 13258"/>
              <a:gd name="connsiteY3-134" fmla="*/ 10178 h 10923"/>
              <a:gd name="connsiteX4-135" fmla="*/ 7630 w 13258"/>
              <a:gd name="connsiteY4-136" fmla="*/ 10199 h 10923"/>
              <a:gd name="connsiteX5-137" fmla="*/ 13258 w 13258"/>
              <a:gd name="connsiteY5-138" fmla="*/ 3176 h 10923"/>
              <a:gd name="connsiteX6-139" fmla="*/ 13258 w 13258"/>
              <a:gd name="connsiteY6-140" fmla="*/ 2940 h 10923"/>
              <a:gd name="connsiteX0-141" fmla="*/ 13258 w 13258"/>
              <a:gd name="connsiteY0-142" fmla="*/ 2940 h 10199"/>
              <a:gd name="connsiteX1-143" fmla="*/ 11023 w 13258"/>
              <a:gd name="connsiteY1-144" fmla="*/ 199 h 10199"/>
              <a:gd name="connsiteX2-145" fmla="*/ 8 w 13258"/>
              <a:gd name="connsiteY2-146" fmla="*/ 209 h 10199"/>
              <a:gd name="connsiteX3-147" fmla="*/ 0 w 13258"/>
              <a:gd name="connsiteY3-148" fmla="*/ 10178 h 10199"/>
              <a:gd name="connsiteX4-149" fmla="*/ 7630 w 13258"/>
              <a:gd name="connsiteY4-150" fmla="*/ 10199 h 10199"/>
              <a:gd name="connsiteX5-151" fmla="*/ 13258 w 13258"/>
              <a:gd name="connsiteY5-152" fmla="*/ 3176 h 10199"/>
              <a:gd name="connsiteX6-153" fmla="*/ 13258 w 13258"/>
              <a:gd name="connsiteY6-154" fmla="*/ 2940 h 10199"/>
              <a:gd name="connsiteX0-155" fmla="*/ 13258 w 13258"/>
              <a:gd name="connsiteY0-156" fmla="*/ 2940 h 10199"/>
              <a:gd name="connsiteX1-157" fmla="*/ 11023 w 13258"/>
              <a:gd name="connsiteY1-158" fmla="*/ 199 h 10199"/>
              <a:gd name="connsiteX2-159" fmla="*/ 8 w 13258"/>
              <a:gd name="connsiteY2-160" fmla="*/ 209 h 10199"/>
              <a:gd name="connsiteX3-161" fmla="*/ 0 w 13258"/>
              <a:gd name="connsiteY3-162" fmla="*/ 10178 h 10199"/>
              <a:gd name="connsiteX4-163" fmla="*/ 7630 w 13258"/>
              <a:gd name="connsiteY4-164" fmla="*/ 10199 h 10199"/>
              <a:gd name="connsiteX5-165" fmla="*/ 13258 w 13258"/>
              <a:gd name="connsiteY5-166" fmla="*/ 3176 h 10199"/>
              <a:gd name="connsiteX6-167" fmla="*/ 13258 w 13258"/>
              <a:gd name="connsiteY6-168" fmla="*/ 2940 h 10199"/>
              <a:gd name="connsiteX0-169" fmla="*/ 13258 w 13258"/>
              <a:gd name="connsiteY0-170" fmla="*/ 2940 h 10199"/>
              <a:gd name="connsiteX1-171" fmla="*/ 11023 w 13258"/>
              <a:gd name="connsiteY1-172" fmla="*/ 199 h 10199"/>
              <a:gd name="connsiteX2-173" fmla="*/ 8 w 13258"/>
              <a:gd name="connsiteY2-174" fmla="*/ 209 h 10199"/>
              <a:gd name="connsiteX3-175" fmla="*/ 0 w 13258"/>
              <a:gd name="connsiteY3-176" fmla="*/ 10178 h 10199"/>
              <a:gd name="connsiteX4-177" fmla="*/ 7630 w 13258"/>
              <a:gd name="connsiteY4-178" fmla="*/ 10199 h 10199"/>
              <a:gd name="connsiteX5-179" fmla="*/ 13258 w 13258"/>
              <a:gd name="connsiteY5-180" fmla="*/ 3176 h 10199"/>
              <a:gd name="connsiteX6-181" fmla="*/ 13258 w 13258"/>
              <a:gd name="connsiteY6-182" fmla="*/ 2940 h 10199"/>
              <a:gd name="connsiteX0-183" fmla="*/ 13258 w 13258"/>
              <a:gd name="connsiteY0-184" fmla="*/ 2741 h 10000"/>
              <a:gd name="connsiteX1-185" fmla="*/ 11023 w 13258"/>
              <a:gd name="connsiteY1-186" fmla="*/ 0 h 10000"/>
              <a:gd name="connsiteX2-187" fmla="*/ 8 w 13258"/>
              <a:gd name="connsiteY2-188" fmla="*/ 10 h 10000"/>
              <a:gd name="connsiteX3-189" fmla="*/ 0 w 13258"/>
              <a:gd name="connsiteY3-190" fmla="*/ 9979 h 10000"/>
              <a:gd name="connsiteX4-191" fmla="*/ 7630 w 13258"/>
              <a:gd name="connsiteY4-192" fmla="*/ 10000 h 10000"/>
              <a:gd name="connsiteX5-193" fmla="*/ 13258 w 13258"/>
              <a:gd name="connsiteY5-194" fmla="*/ 2977 h 10000"/>
              <a:gd name="connsiteX6-195" fmla="*/ 13258 w 13258"/>
              <a:gd name="connsiteY6-196" fmla="*/ 2741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3258" h="10000">
                <a:moveTo>
                  <a:pt x="13258" y="2741"/>
                </a:moveTo>
                <a:cubicBezTo>
                  <a:pt x="11023" y="0"/>
                  <a:pt x="12445" y="1759"/>
                  <a:pt x="11023" y="0"/>
                </a:cubicBezTo>
                <a:lnTo>
                  <a:pt x="8" y="10"/>
                </a:lnTo>
                <a:cubicBezTo>
                  <a:pt x="8" y="10010"/>
                  <a:pt x="13" y="7988"/>
                  <a:pt x="0" y="9979"/>
                </a:cubicBezTo>
                <a:lnTo>
                  <a:pt x="7630" y="10000"/>
                </a:lnTo>
                <a:lnTo>
                  <a:pt x="13258" y="2977"/>
                </a:lnTo>
                <a:cubicBezTo>
                  <a:pt x="13312" y="2912"/>
                  <a:pt x="13312" y="2806"/>
                  <a:pt x="13258" y="2741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80000"/>
                </a:schemeClr>
              </a:gs>
              <a:gs pos="0">
                <a:srgbClr val="EBECED"/>
              </a:gs>
              <a:gs pos="90000">
                <a:srgbClr val="EBECED">
                  <a:alpha val="0"/>
                </a:srgbClr>
              </a:gs>
            </a:gsLst>
            <a:lin ang="4500000" scaled="0"/>
            <a:tileRect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8463" y="6507163"/>
            <a:ext cx="833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6713" y="387083"/>
            <a:ext cx="6876000" cy="5539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800" b="1">
                <a:solidFill>
                  <a:srgbClr val="565A5C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66713" y="983517"/>
            <a:ext cx="6875462" cy="128016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800" b="0">
                <a:solidFill>
                  <a:srgbClr val="565A5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850F0-9517-4057-AE8B-336A4ACAEDCF}" type="slidenum">
              <a:rPr lang="en-GB"/>
            </a:fld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66714" y="1604435"/>
            <a:ext cx="8408987" cy="4567765"/>
          </a:xfrm>
        </p:spPr>
        <p:txBody>
          <a:bodyPr/>
          <a:lstStyle>
            <a:lvl1pPr>
              <a:defRPr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>
                <a:solidFill>
                  <a:srgbClr val="565A5C"/>
                </a:solidFill>
              </a:defRPr>
            </a:lvl2pPr>
            <a:lvl3pPr>
              <a:defRPr>
                <a:solidFill>
                  <a:srgbClr val="565A5C"/>
                </a:solidFill>
              </a:defRPr>
            </a:lvl3pPr>
            <a:lvl4pPr>
              <a:defRPr>
                <a:solidFill>
                  <a:srgbClr val="565A5C"/>
                </a:solidFill>
              </a:defRPr>
            </a:lvl4pPr>
            <a:lvl5pPr>
              <a:defRPr>
                <a:solidFill>
                  <a:srgbClr val="565A5C"/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AD096-5540-4F04-AAC5-F6CA685972EF}" type="slidenum">
              <a:rPr lang="en-GB"/>
            </a:fld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366713" cy="488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 err="1">
              <a:solidFill>
                <a:schemeClr val="bg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66714" y="1604434"/>
            <a:ext cx="8408987" cy="4567765"/>
          </a:xfrm>
        </p:spPr>
        <p:txBody>
          <a:bodyPr/>
          <a:lstStyle>
            <a:lvl1pPr>
              <a:defRPr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>
                <a:solidFill>
                  <a:srgbClr val="565A5C"/>
                </a:solidFill>
              </a:defRPr>
            </a:lvl2pPr>
            <a:lvl3pPr>
              <a:defRPr>
                <a:solidFill>
                  <a:srgbClr val="565A5C"/>
                </a:solidFill>
              </a:defRPr>
            </a:lvl3pPr>
            <a:lvl4pPr>
              <a:defRPr>
                <a:solidFill>
                  <a:srgbClr val="565A5C"/>
                </a:solidFill>
              </a:defRPr>
            </a:lvl4pPr>
            <a:lvl5pPr>
              <a:defRPr>
                <a:solidFill>
                  <a:srgbClr val="565A5C"/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/>
          </p:nvPr>
        </p:nvSpPr>
        <p:spPr>
          <a:xfrm>
            <a:off x="366714" y="864000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5B70E-FB33-42E6-8514-EBBE703619AD}" type="slidenum">
              <a:rPr lang="en-GB"/>
            </a:fld>
            <a:endParaRPr lang="en-GB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6716" y="1603375"/>
            <a:ext cx="4040187" cy="4572000"/>
          </a:xfrm>
        </p:spPr>
        <p:txBody>
          <a:bodyPr/>
          <a:lstStyle>
            <a:lvl1pPr>
              <a:defRPr sz="15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300">
                <a:solidFill>
                  <a:srgbClr val="565A5C"/>
                </a:solidFill>
              </a:defRPr>
            </a:lvl2pPr>
            <a:lvl3pPr>
              <a:defRPr sz="1100">
                <a:solidFill>
                  <a:srgbClr val="565A5C"/>
                </a:solidFill>
              </a:defRPr>
            </a:lvl3pPr>
            <a:lvl4pPr>
              <a:defRPr sz="1050">
                <a:solidFill>
                  <a:srgbClr val="565A5C"/>
                </a:solidFill>
              </a:defRPr>
            </a:lvl4pPr>
            <a:lvl5pPr>
              <a:defRPr sz="10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37104" y="1603375"/>
            <a:ext cx="4038599" cy="4572000"/>
          </a:xfrm>
        </p:spPr>
        <p:txBody>
          <a:bodyPr/>
          <a:lstStyle>
            <a:lvl1pPr>
              <a:defRPr sz="15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300">
                <a:solidFill>
                  <a:srgbClr val="565A5C"/>
                </a:solidFill>
              </a:defRPr>
            </a:lvl2pPr>
            <a:lvl3pPr>
              <a:defRPr sz="1100">
                <a:solidFill>
                  <a:srgbClr val="565A5C"/>
                </a:solidFill>
              </a:defRPr>
            </a:lvl3pPr>
            <a:lvl4pPr>
              <a:defRPr sz="1050">
                <a:solidFill>
                  <a:srgbClr val="565A5C"/>
                </a:solidFill>
              </a:defRPr>
            </a:lvl4pPr>
            <a:lvl5pPr>
              <a:defRPr sz="10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6696-9E39-4337-8B2F-33E09336A1F0}" type="slidenum">
              <a:rPr lang="en-GB"/>
            </a:fld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6716" y="1603375"/>
            <a:ext cx="4040187" cy="4572000"/>
          </a:xfrm>
        </p:spPr>
        <p:txBody>
          <a:bodyPr/>
          <a:lstStyle>
            <a:lvl1pPr>
              <a:defRPr sz="15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300">
                <a:solidFill>
                  <a:srgbClr val="565A5C"/>
                </a:solidFill>
              </a:defRPr>
            </a:lvl2pPr>
            <a:lvl3pPr>
              <a:defRPr sz="1100">
                <a:solidFill>
                  <a:srgbClr val="565A5C"/>
                </a:solidFill>
              </a:defRPr>
            </a:lvl3pPr>
            <a:lvl4pPr>
              <a:defRPr sz="1050">
                <a:solidFill>
                  <a:srgbClr val="565A5C"/>
                </a:solidFill>
              </a:defRPr>
            </a:lvl4pPr>
            <a:lvl5pPr>
              <a:defRPr sz="10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37104" y="1603375"/>
            <a:ext cx="4038599" cy="4572000"/>
          </a:xfrm>
        </p:spPr>
        <p:txBody>
          <a:bodyPr/>
          <a:lstStyle>
            <a:lvl1pPr>
              <a:defRPr sz="15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300">
                <a:solidFill>
                  <a:srgbClr val="565A5C"/>
                </a:solidFill>
              </a:defRPr>
            </a:lvl2pPr>
            <a:lvl3pPr>
              <a:defRPr sz="1100">
                <a:solidFill>
                  <a:srgbClr val="565A5C"/>
                </a:solidFill>
              </a:defRPr>
            </a:lvl3pPr>
            <a:lvl4pPr>
              <a:defRPr sz="1050">
                <a:solidFill>
                  <a:srgbClr val="565A5C"/>
                </a:solidFill>
              </a:defRPr>
            </a:lvl4pPr>
            <a:lvl5pPr>
              <a:defRPr sz="10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/>
          </p:nvPr>
        </p:nvSpPr>
        <p:spPr>
          <a:xfrm>
            <a:off x="366714" y="864000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95C12-9DB9-4277-A8B5-E16A07BC6D69}" type="slidenum">
              <a:rPr lang="en-GB"/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3559-EDFC-4E39-B678-830B728A9671}" type="slidenum">
              <a:rPr lang="en-GB"/>
            </a:fld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7" name="Subtitle Placeholder 6"/>
          <p:cNvSpPr>
            <a:spLocks noGrp="1"/>
          </p:cNvSpPr>
          <p:nvPr>
            <p:ph type="body" sz="quarter" idx="24"/>
          </p:nvPr>
        </p:nvSpPr>
        <p:spPr>
          <a:xfrm>
            <a:off x="366714" y="864000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671D6-DDBC-4AD8-B177-47D170D29F6F}" type="slidenum">
              <a:rPr lang="en-GB"/>
            </a:fld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B2248-D161-488B-9D57-C3F75E611674}" type="slidenum">
              <a:rPr lang="en-GB"/>
            </a:fld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62289" y="1568455"/>
            <a:ext cx="2651760" cy="960120"/>
          </a:xfrm>
        </p:spPr>
        <p:txBody>
          <a:bodyPr/>
          <a:lstStyle>
            <a:lvl1pPr marL="0" indent="0">
              <a:buNone/>
              <a:defRPr sz="8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80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262289" y="2833435"/>
            <a:ext cx="2651760" cy="960120"/>
          </a:xfrm>
        </p:spPr>
        <p:txBody>
          <a:bodyPr/>
          <a:lstStyle>
            <a:lvl1pPr marL="0" indent="0">
              <a:buNone/>
              <a:defRPr sz="8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80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614055" y="4139444"/>
            <a:ext cx="2651760" cy="960120"/>
          </a:xfrm>
        </p:spPr>
        <p:txBody>
          <a:bodyPr/>
          <a:lstStyle>
            <a:lvl1pPr marL="0" indent="0">
              <a:buNone/>
              <a:defRPr sz="8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80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5614055" y="1568455"/>
            <a:ext cx="2651760" cy="960120"/>
          </a:xfrm>
        </p:spPr>
        <p:txBody>
          <a:bodyPr/>
          <a:lstStyle>
            <a:lvl1pPr marL="0" indent="0">
              <a:buNone/>
              <a:defRPr sz="8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80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5620405" y="2833435"/>
            <a:ext cx="2651760" cy="960120"/>
          </a:xfrm>
        </p:spPr>
        <p:txBody>
          <a:bodyPr/>
          <a:lstStyle>
            <a:lvl1pPr marL="0" indent="0">
              <a:buNone/>
              <a:defRPr sz="8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800">
                <a:solidFill>
                  <a:srgbClr val="565A5C"/>
                </a:solidFill>
              </a:defRPr>
            </a:lvl3pPr>
            <a:lvl4pPr marL="0" indent="0"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20"/>
          </p:nvPr>
        </p:nvSpPr>
        <p:spPr>
          <a:xfrm>
            <a:off x="368300" y="1601788"/>
            <a:ext cx="720000" cy="960000"/>
          </a:xfrm>
          <a:solidFill>
            <a:schemeClr val="bg2"/>
          </a:solidFill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21"/>
          </p:nvPr>
        </p:nvSpPr>
        <p:spPr>
          <a:xfrm>
            <a:off x="368300" y="2869187"/>
            <a:ext cx="720000" cy="960000"/>
          </a:xfrm>
          <a:solidFill>
            <a:schemeClr val="bg2"/>
          </a:solidFill>
        </p:spPr>
        <p:txBody>
          <a:bodyPr rtlCol="0" anchor="ctr" anchorCtr="1"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30" name="Picture Placeholder 29"/>
          <p:cNvSpPr>
            <a:spLocks noGrp="1" noChangeAspect="1"/>
          </p:cNvSpPr>
          <p:nvPr>
            <p:ph type="pic" sz="quarter" idx="22"/>
          </p:nvPr>
        </p:nvSpPr>
        <p:spPr>
          <a:xfrm>
            <a:off x="368300" y="4139444"/>
            <a:ext cx="720000" cy="960000"/>
          </a:xfrm>
          <a:solidFill>
            <a:schemeClr val="bg2"/>
          </a:solidFill>
        </p:spPr>
        <p:txBody>
          <a:bodyPr rtlCol="0" anchor="ctr" anchorCtr="1"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32" name="Picture Placeholder 31"/>
          <p:cNvSpPr>
            <a:spLocks noGrp="1" noChangeAspect="1"/>
          </p:cNvSpPr>
          <p:nvPr>
            <p:ph type="pic" sz="quarter" idx="23"/>
          </p:nvPr>
        </p:nvSpPr>
        <p:spPr>
          <a:xfrm>
            <a:off x="4737100" y="1601787"/>
            <a:ext cx="720000" cy="960000"/>
          </a:xfrm>
          <a:solidFill>
            <a:schemeClr val="bg2"/>
          </a:solidFill>
        </p:spPr>
        <p:txBody>
          <a:bodyPr rtlCol="0" anchor="ctr" anchorCtr="1"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34" name="Picture Placeholder 33"/>
          <p:cNvSpPr>
            <a:spLocks noGrp="1" noChangeAspect="1"/>
          </p:cNvSpPr>
          <p:nvPr>
            <p:ph type="pic" sz="quarter" idx="24"/>
          </p:nvPr>
        </p:nvSpPr>
        <p:spPr>
          <a:xfrm>
            <a:off x="4737100" y="2870616"/>
            <a:ext cx="720000" cy="960000"/>
          </a:xfrm>
          <a:solidFill>
            <a:schemeClr val="bg2"/>
          </a:solidFill>
        </p:spPr>
        <p:txBody>
          <a:bodyPr rtlCol="0" anchor="ctr" anchorCtr="1"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36" name="Picture Placeholder 35"/>
          <p:cNvSpPr>
            <a:spLocks noGrp="1" noChangeAspect="1"/>
          </p:cNvSpPr>
          <p:nvPr>
            <p:ph type="pic" sz="quarter" idx="25"/>
          </p:nvPr>
        </p:nvSpPr>
        <p:spPr>
          <a:xfrm>
            <a:off x="4737100" y="4139444"/>
            <a:ext cx="720000" cy="960000"/>
          </a:xfrm>
          <a:solidFill>
            <a:schemeClr val="bg2"/>
          </a:solidFill>
        </p:spPr>
        <p:txBody>
          <a:bodyPr rtlCol="0" anchor="ctr" anchorCtr="1"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6" hasCustomPrompt="1"/>
          </p:nvPr>
        </p:nvSpPr>
        <p:spPr>
          <a:xfrm>
            <a:off x="1262289" y="4106109"/>
            <a:ext cx="2651760" cy="960120"/>
          </a:xfrm>
        </p:spPr>
        <p:txBody>
          <a:bodyPr/>
          <a:lstStyle>
            <a:lvl1pPr marL="0" indent="0">
              <a:buNone/>
              <a:defRPr sz="8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800">
                <a:solidFill>
                  <a:srgbClr val="565A5C"/>
                </a:solidFill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ED76-A991-43E2-81ED-3297FECD9A2C}" type="slidenum">
              <a:rPr lang="en-GB"/>
            </a:fld>
            <a:endParaRPr lang="en-GB" dirty="0"/>
          </a:p>
        </p:txBody>
      </p:sp>
      <p:sp>
        <p:nvSpPr>
          <p:cNvPr id="19" name="Footer Placeholder 1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vidual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63601" y="1568455"/>
            <a:ext cx="2916011" cy="960120"/>
          </a:xfrm>
        </p:spPr>
        <p:txBody>
          <a:bodyPr/>
          <a:lstStyle>
            <a:lvl1pPr marL="0" indent="0">
              <a:buNone/>
              <a:defRPr sz="8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80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20"/>
          </p:nvPr>
        </p:nvSpPr>
        <p:spPr>
          <a:xfrm>
            <a:off x="368300" y="1601788"/>
            <a:ext cx="720000" cy="960000"/>
          </a:xfrm>
          <a:solidFill>
            <a:schemeClr val="bg2"/>
          </a:solidFill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66716" y="2791378"/>
            <a:ext cx="4040187" cy="3383999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800" b="0" baseline="0">
                <a:solidFill>
                  <a:srgbClr val="565A5C"/>
                </a:solidFill>
              </a:defRPr>
            </a:lvl1pPr>
            <a:lvl2pPr marL="114935" indent="-114935">
              <a:defRPr sz="800"/>
            </a:lvl2pPr>
            <a:lvl3pPr marL="230505" indent="-114935">
              <a:spcBef>
                <a:spcPts val="600"/>
              </a:spcBef>
              <a:defRPr sz="800"/>
            </a:lvl3pPr>
            <a:lvl4pPr marL="345440" indent="-114935">
              <a:spcBef>
                <a:spcPts val="600"/>
              </a:spcBef>
              <a:defRPr sz="800"/>
            </a:lvl4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4737100" y="2791375"/>
            <a:ext cx="4038600" cy="3384000"/>
          </a:xfrm>
        </p:spPr>
        <p:txBody>
          <a:bodyPr/>
          <a:lstStyle>
            <a:lvl1pPr marL="116205" indent="-116205">
              <a:spcBef>
                <a:spcPts val="600"/>
              </a:spcBef>
              <a:buClr>
                <a:schemeClr val="tx1"/>
              </a:buClr>
              <a:defRPr sz="800" b="0">
                <a:solidFill>
                  <a:srgbClr val="565A5C"/>
                </a:solidFill>
              </a:defRPr>
            </a:lvl1pPr>
            <a:lvl2pPr marL="230505" indent="-114935">
              <a:spcBef>
                <a:spcPts val="600"/>
              </a:spcBef>
              <a:defRPr sz="800"/>
            </a:lvl2pPr>
            <a:lvl3pPr marL="345440" indent="-114935">
              <a:spcBef>
                <a:spcPts val="600"/>
              </a:spcBef>
              <a:defRPr sz="800"/>
            </a:lvl3pPr>
            <a:lvl4pPr marL="461010" indent="-114935">
              <a:spcBef>
                <a:spcPts val="600"/>
              </a:spcBef>
              <a:defRPr sz="800"/>
            </a:lvl4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7BC9B-5BD6-40FC-A28F-91E7C2AF6757}" type="slidenum">
              <a:rPr lang="en-GB"/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54"/>
          <p:cNvSpPr>
            <a:spLocks noGrp="1"/>
          </p:cNvSpPr>
          <p:nvPr>
            <p:ph type="pic" sz="quarter" idx="35"/>
          </p:nvPr>
        </p:nvSpPr>
        <p:spPr>
          <a:xfrm>
            <a:off x="7605700" y="1603375"/>
            <a:ext cx="1170000" cy="1368000"/>
          </a:xfrm>
        </p:spPr>
        <p:txBody>
          <a:bodyPr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/>
              <a:buNone/>
              <a:defRPr sz="10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56" name="Picture Placeholder 54"/>
          <p:cNvSpPr>
            <a:spLocks noGrp="1"/>
          </p:cNvSpPr>
          <p:nvPr>
            <p:ph type="pic" sz="quarter" idx="36"/>
          </p:nvPr>
        </p:nvSpPr>
        <p:spPr>
          <a:xfrm>
            <a:off x="7605700" y="3125963"/>
            <a:ext cx="1170000" cy="1368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57" name="Picture Placeholder 54"/>
          <p:cNvSpPr>
            <a:spLocks noGrp="1"/>
          </p:cNvSpPr>
          <p:nvPr>
            <p:ph type="pic" sz="quarter" idx="37"/>
          </p:nvPr>
        </p:nvSpPr>
        <p:spPr>
          <a:xfrm>
            <a:off x="7605700" y="4648551"/>
            <a:ext cx="1170000" cy="1368000"/>
          </a:xfrm>
        </p:spPr>
        <p:txBody>
          <a:bodyPr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/>
              <a:buNone/>
              <a:defRPr sz="10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66713" y="1603375"/>
            <a:ext cx="1170000" cy="1656000"/>
          </a:xfrm>
          <a:blipFill>
            <a:blip r:embed="rId2"/>
            <a:stretch>
              <a:fillRect/>
            </a:stretch>
          </a:blipFill>
        </p:spPr>
        <p:txBody>
          <a:bodyPr lIns="36000" tIns="32400" rIns="36000" bIns="36000"/>
          <a:lstStyle>
            <a:lvl1pPr marL="0" indent="0">
              <a:spcBef>
                <a:spcPts val="300"/>
              </a:spcBef>
              <a:buNone/>
              <a:defRPr sz="65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buNone/>
              <a:defRPr sz="650"/>
            </a:lvl2pPr>
            <a:lvl3pPr marL="71755" indent="-71755">
              <a:spcBef>
                <a:spcPts val="300"/>
              </a:spcBef>
              <a:defRPr sz="650"/>
            </a:lvl3pPr>
            <a:lvl4pPr marL="144145" indent="-71755">
              <a:spcBef>
                <a:spcPts val="300"/>
              </a:spcBef>
              <a:defRPr sz="650"/>
            </a:lvl4pPr>
            <a:lvl5pPr marL="215900" indent="-71755">
              <a:spcBef>
                <a:spcPts val="300"/>
              </a:spcBef>
              <a:defRPr sz="65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66713" y="3259375"/>
            <a:ext cx="1170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814510" y="1603375"/>
            <a:ext cx="1170000" cy="1656000"/>
          </a:xfrm>
          <a:blipFill>
            <a:blip r:embed="rId2"/>
            <a:stretch>
              <a:fillRect/>
            </a:stretch>
          </a:blipFill>
        </p:spPr>
        <p:txBody>
          <a:bodyPr lIns="36000" tIns="32400" rIns="36000" bIns="36000"/>
          <a:lstStyle>
            <a:lvl1pPr marL="0" indent="0">
              <a:spcBef>
                <a:spcPts val="300"/>
              </a:spcBef>
              <a:buNone/>
              <a:defRPr lang="en-US" sz="650" b="1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650"/>
            </a:lvl2pPr>
            <a:lvl3pPr marL="71755" indent="-71755">
              <a:spcBef>
                <a:spcPts val="300"/>
              </a:spcBef>
              <a:defRPr sz="650"/>
            </a:lvl3pPr>
            <a:lvl4pPr marL="144145" indent="-71755">
              <a:spcBef>
                <a:spcPts val="300"/>
              </a:spcBef>
              <a:defRPr sz="650"/>
            </a:lvl4pPr>
            <a:lvl5pPr marL="215900" indent="-71755">
              <a:spcBef>
                <a:spcPts val="300"/>
              </a:spcBef>
              <a:defRPr sz="65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814510" y="3259375"/>
            <a:ext cx="1170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66713" y="3892551"/>
            <a:ext cx="1170000" cy="1656000"/>
          </a:xfrm>
          <a:blipFill>
            <a:blip r:embed="rId2"/>
            <a:stretch>
              <a:fillRect/>
            </a:stretch>
          </a:blipFill>
        </p:spPr>
        <p:txBody>
          <a:bodyPr lIns="36000" tIns="32400" rIns="36000" bIns="36000"/>
          <a:lstStyle>
            <a:lvl1pPr marL="0" indent="0">
              <a:spcBef>
                <a:spcPts val="600"/>
              </a:spcBef>
              <a:buNone/>
              <a:defRPr lang="en-US" sz="650" b="1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650"/>
            </a:lvl2pPr>
            <a:lvl3pPr marL="71755" indent="-71755">
              <a:spcBef>
                <a:spcPts val="300"/>
              </a:spcBef>
              <a:defRPr sz="650"/>
            </a:lvl3pPr>
            <a:lvl4pPr marL="144145" indent="-71755">
              <a:spcBef>
                <a:spcPts val="300"/>
              </a:spcBef>
              <a:defRPr sz="650"/>
            </a:lvl4pPr>
            <a:lvl5pPr marL="215900" indent="-71755">
              <a:spcBef>
                <a:spcPts val="300"/>
              </a:spcBef>
              <a:defRPr sz="65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66713" y="5548551"/>
            <a:ext cx="1170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814510" y="3892551"/>
            <a:ext cx="1170000" cy="1656000"/>
          </a:xfrm>
          <a:blipFill>
            <a:blip r:embed="rId2"/>
            <a:stretch>
              <a:fillRect/>
            </a:stretch>
          </a:blipFill>
        </p:spPr>
        <p:txBody>
          <a:bodyPr lIns="36000" tIns="32400" rIns="36000" bIns="36000"/>
          <a:lstStyle>
            <a:lvl1pPr marL="0" indent="0">
              <a:spcBef>
                <a:spcPts val="600"/>
              </a:spcBef>
              <a:buNone/>
              <a:defRPr lang="en-US" sz="650" b="1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650"/>
            </a:lvl2pPr>
            <a:lvl3pPr marL="71755" indent="-71755">
              <a:spcBef>
                <a:spcPts val="300"/>
              </a:spcBef>
              <a:defRPr sz="650"/>
            </a:lvl3pPr>
            <a:lvl4pPr marL="144145" indent="-71755">
              <a:spcBef>
                <a:spcPts val="300"/>
              </a:spcBef>
              <a:defRPr sz="650"/>
            </a:lvl4pPr>
            <a:lvl5pPr marL="215900" indent="-71755">
              <a:spcBef>
                <a:spcPts val="300"/>
              </a:spcBef>
              <a:defRPr sz="65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1814510" y="5548551"/>
            <a:ext cx="1170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262307" y="1603375"/>
            <a:ext cx="1170000" cy="1656000"/>
          </a:xfrm>
          <a:blipFill>
            <a:blip r:embed="rId2"/>
            <a:stretch>
              <a:fillRect/>
            </a:stretch>
          </a:blipFill>
        </p:spPr>
        <p:txBody>
          <a:bodyPr lIns="36000" tIns="32400" rIns="36000" bIns="36000"/>
          <a:lstStyle>
            <a:lvl1pPr marL="0" indent="0">
              <a:spcBef>
                <a:spcPts val="300"/>
              </a:spcBef>
              <a:buNone/>
              <a:defRPr lang="en-US" sz="650" b="1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650"/>
            </a:lvl2pPr>
            <a:lvl3pPr marL="71755" indent="-71755">
              <a:spcBef>
                <a:spcPts val="300"/>
              </a:spcBef>
              <a:defRPr sz="650"/>
            </a:lvl3pPr>
            <a:lvl4pPr marL="144145" indent="-71755">
              <a:spcBef>
                <a:spcPts val="300"/>
              </a:spcBef>
              <a:defRPr sz="650"/>
            </a:lvl4pPr>
            <a:lvl5pPr marL="215900" indent="-71755">
              <a:spcBef>
                <a:spcPts val="300"/>
              </a:spcBef>
              <a:defRPr sz="65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262307" y="3259375"/>
            <a:ext cx="1170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710104" y="1603375"/>
            <a:ext cx="1170000" cy="1656000"/>
          </a:xfrm>
          <a:blipFill>
            <a:blip r:embed="rId2"/>
            <a:stretch>
              <a:fillRect/>
            </a:stretch>
          </a:blipFill>
        </p:spPr>
        <p:txBody>
          <a:bodyPr lIns="36000" tIns="32400" rIns="36000" bIns="36000"/>
          <a:lstStyle>
            <a:lvl1pPr marL="0" indent="0">
              <a:spcBef>
                <a:spcPts val="300"/>
              </a:spcBef>
              <a:buNone/>
              <a:defRPr lang="en-US" sz="650" b="1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650"/>
            </a:lvl2pPr>
            <a:lvl3pPr marL="71755" indent="-71755">
              <a:spcBef>
                <a:spcPts val="300"/>
              </a:spcBef>
              <a:defRPr sz="650"/>
            </a:lvl3pPr>
            <a:lvl4pPr marL="144145" indent="-71755">
              <a:spcBef>
                <a:spcPts val="300"/>
              </a:spcBef>
              <a:defRPr sz="650"/>
            </a:lvl4pPr>
            <a:lvl5pPr marL="215900" indent="-71755">
              <a:spcBef>
                <a:spcPts val="300"/>
              </a:spcBef>
              <a:defRPr sz="65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4710104" y="3259375"/>
            <a:ext cx="1170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262307" y="3892551"/>
            <a:ext cx="1170000" cy="1656000"/>
          </a:xfrm>
          <a:blipFill>
            <a:blip r:embed="rId2"/>
            <a:stretch>
              <a:fillRect/>
            </a:stretch>
          </a:blipFill>
        </p:spPr>
        <p:txBody>
          <a:bodyPr lIns="36000" tIns="32400" rIns="36000" bIns="36000"/>
          <a:lstStyle>
            <a:lvl1pPr marL="0" indent="0">
              <a:spcBef>
                <a:spcPts val="600"/>
              </a:spcBef>
              <a:buNone/>
              <a:defRPr lang="en-US" sz="650" b="1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650"/>
            </a:lvl2pPr>
            <a:lvl3pPr marL="71755" indent="-71755">
              <a:spcBef>
                <a:spcPts val="300"/>
              </a:spcBef>
              <a:defRPr sz="650"/>
            </a:lvl3pPr>
            <a:lvl4pPr marL="144145" indent="-71755">
              <a:spcBef>
                <a:spcPts val="300"/>
              </a:spcBef>
              <a:defRPr sz="650"/>
            </a:lvl4pPr>
            <a:lvl5pPr marL="215900" indent="-71755">
              <a:spcBef>
                <a:spcPts val="300"/>
              </a:spcBef>
              <a:defRPr sz="65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3262307" y="5548551"/>
            <a:ext cx="1170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4710104" y="3892551"/>
            <a:ext cx="1170000" cy="1656000"/>
          </a:xfrm>
          <a:blipFill>
            <a:blip r:embed="rId2"/>
            <a:stretch>
              <a:fillRect/>
            </a:stretch>
          </a:blipFill>
        </p:spPr>
        <p:txBody>
          <a:bodyPr lIns="36000" tIns="32400" rIns="36000" bIns="36000"/>
          <a:lstStyle>
            <a:lvl1pPr marL="0" indent="0">
              <a:spcBef>
                <a:spcPts val="600"/>
              </a:spcBef>
              <a:buNone/>
              <a:defRPr lang="en-US" sz="650" b="1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650"/>
            </a:lvl2pPr>
            <a:lvl3pPr marL="71755" indent="-71755">
              <a:spcBef>
                <a:spcPts val="300"/>
              </a:spcBef>
              <a:defRPr sz="650"/>
            </a:lvl3pPr>
            <a:lvl4pPr marL="144145" indent="-71755">
              <a:spcBef>
                <a:spcPts val="300"/>
              </a:spcBef>
              <a:defRPr sz="650"/>
            </a:lvl4pPr>
            <a:lvl5pPr marL="215900" indent="-71755">
              <a:spcBef>
                <a:spcPts val="300"/>
              </a:spcBef>
              <a:defRPr sz="65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4710104" y="5548551"/>
            <a:ext cx="1170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605698" y="1603375"/>
            <a:ext cx="1170000" cy="1656000"/>
          </a:xfrm>
          <a:blipFill>
            <a:blip r:embed="rId2"/>
            <a:stretch>
              <a:fillRect/>
            </a:stretch>
          </a:blipFill>
        </p:spPr>
        <p:txBody>
          <a:bodyPr lIns="36000" tIns="32400" rIns="36000" bIns="36000"/>
          <a:lstStyle>
            <a:lvl1pPr marL="0" indent="0">
              <a:spcBef>
                <a:spcPts val="300"/>
              </a:spcBef>
              <a:buNone/>
              <a:defRPr lang="en-US" sz="650" b="1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650"/>
            </a:lvl2pPr>
            <a:lvl3pPr marL="71755" indent="-71755">
              <a:spcBef>
                <a:spcPts val="300"/>
              </a:spcBef>
              <a:defRPr sz="650"/>
            </a:lvl3pPr>
            <a:lvl4pPr marL="144145" indent="-71755">
              <a:spcBef>
                <a:spcPts val="300"/>
              </a:spcBef>
              <a:defRPr sz="650"/>
            </a:lvl4pPr>
            <a:lvl5pPr marL="215900" indent="-71755">
              <a:spcBef>
                <a:spcPts val="300"/>
              </a:spcBef>
              <a:defRPr sz="65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51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7605698" y="3259375"/>
            <a:ext cx="1170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7605698" y="3892551"/>
            <a:ext cx="1170000" cy="1656000"/>
          </a:xfrm>
          <a:blipFill>
            <a:blip r:embed="rId2"/>
            <a:stretch>
              <a:fillRect/>
            </a:stretch>
          </a:blipFill>
        </p:spPr>
        <p:txBody>
          <a:bodyPr lIns="36000" tIns="32400" rIns="36000" bIns="36000"/>
          <a:lstStyle>
            <a:lvl1pPr marL="0" indent="0">
              <a:spcBef>
                <a:spcPts val="600"/>
              </a:spcBef>
              <a:buNone/>
              <a:defRPr lang="en-US" sz="650" b="1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650"/>
            </a:lvl2pPr>
            <a:lvl3pPr marL="71755" indent="-71755">
              <a:spcBef>
                <a:spcPts val="300"/>
              </a:spcBef>
              <a:defRPr sz="650"/>
            </a:lvl3pPr>
            <a:lvl4pPr marL="144145" indent="-71755">
              <a:spcBef>
                <a:spcPts val="300"/>
              </a:spcBef>
              <a:defRPr sz="650"/>
            </a:lvl4pPr>
            <a:lvl5pPr marL="215900" indent="-71755">
              <a:spcBef>
                <a:spcPts val="300"/>
              </a:spcBef>
              <a:defRPr sz="65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53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7605698" y="5548551"/>
            <a:ext cx="1170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6157901" y="1603375"/>
            <a:ext cx="1170000" cy="1656000"/>
          </a:xfrm>
          <a:blipFill>
            <a:blip r:embed="rId2"/>
            <a:stretch>
              <a:fillRect/>
            </a:stretch>
          </a:blipFill>
        </p:spPr>
        <p:txBody>
          <a:bodyPr lIns="36000" tIns="32400" rIns="36000" bIns="36000"/>
          <a:lstStyle>
            <a:lvl1pPr marL="0" indent="0">
              <a:spcBef>
                <a:spcPts val="300"/>
              </a:spcBef>
              <a:buNone/>
              <a:defRPr lang="en-US" sz="650" b="1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650"/>
            </a:lvl2pPr>
            <a:lvl3pPr marL="71755" indent="-71755">
              <a:spcBef>
                <a:spcPts val="300"/>
              </a:spcBef>
              <a:defRPr sz="650"/>
            </a:lvl3pPr>
            <a:lvl4pPr marL="144145" indent="-71755">
              <a:spcBef>
                <a:spcPts val="300"/>
              </a:spcBef>
              <a:defRPr sz="650"/>
            </a:lvl4pPr>
            <a:lvl5pPr marL="215900" indent="-71755">
              <a:spcBef>
                <a:spcPts val="300"/>
              </a:spcBef>
              <a:defRPr sz="65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40"/>
          </p:nvPr>
        </p:nvSpPr>
        <p:spPr>
          <a:xfrm>
            <a:off x="6157901" y="3259375"/>
            <a:ext cx="1170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6157901" y="3892551"/>
            <a:ext cx="1170000" cy="1656000"/>
          </a:xfrm>
          <a:blipFill>
            <a:blip r:embed="rId2"/>
            <a:stretch>
              <a:fillRect/>
            </a:stretch>
          </a:blipFill>
        </p:spPr>
        <p:txBody>
          <a:bodyPr lIns="36000" tIns="32400" rIns="36000" bIns="36000"/>
          <a:lstStyle>
            <a:lvl1pPr marL="0" indent="0">
              <a:spcBef>
                <a:spcPts val="600"/>
              </a:spcBef>
              <a:buNone/>
              <a:defRPr lang="en-US" sz="650" b="1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650"/>
            </a:lvl2pPr>
            <a:lvl3pPr marL="71755" indent="-71755">
              <a:spcBef>
                <a:spcPts val="300"/>
              </a:spcBef>
              <a:defRPr sz="650"/>
            </a:lvl3pPr>
            <a:lvl4pPr marL="144145" indent="-71755">
              <a:spcBef>
                <a:spcPts val="300"/>
              </a:spcBef>
              <a:defRPr sz="650"/>
            </a:lvl4pPr>
            <a:lvl5pPr marL="215900" indent="-71755">
              <a:spcBef>
                <a:spcPts val="300"/>
              </a:spcBef>
              <a:defRPr sz="65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44" name="Picture Placeholder 8"/>
          <p:cNvSpPr>
            <a:spLocks noGrp="1"/>
          </p:cNvSpPr>
          <p:nvPr>
            <p:ph type="pic" sz="quarter" idx="42"/>
          </p:nvPr>
        </p:nvSpPr>
        <p:spPr>
          <a:xfrm>
            <a:off x="6157901" y="5548551"/>
            <a:ext cx="1170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21215-6F54-4C23-B268-E06C1331D800}" type="slidenum">
              <a:rPr lang="en-GB"/>
            </a:fld>
            <a:endParaRPr lang="en-GB" dirty="0"/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4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47" name="Footer Placeholder 6"/>
          <p:cNvSpPr>
            <a:spLocks noGrp="1"/>
          </p:cNvSpPr>
          <p:nvPr>
            <p:ph type="ftr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Gradient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0" y="0"/>
            <a:ext cx="9144000" cy="637222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5D5D2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/>
          </p:nvPr>
        </p:nvSpPr>
        <p:spPr>
          <a:xfrm>
            <a:off x="366714" y="864000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FA60A-61EB-4F7E-80E6-EE0416BDC80E}" type="slidenum">
              <a:rPr lang="en-GB"/>
            </a:fld>
            <a:endParaRPr lang="en-GB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0"/>
          <p:cNvCxnSpPr/>
          <p:nvPr/>
        </p:nvCxnSpPr>
        <p:spPr>
          <a:xfrm>
            <a:off x="376238" y="4051300"/>
            <a:ext cx="839946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57213"/>
            <a:ext cx="1309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4" y="441432"/>
            <a:ext cx="5143500" cy="576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zh-CN" altLang="en-US" noProof="0" dirty="0"/>
              <a:t>单击此处编辑母版标题样式</a:t>
            </a:r>
            <a:endParaRPr lang="en-GB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6715" y="2040418"/>
            <a:ext cx="4370387" cy="1852135"/>
          </a:xfrm>
        </p:spPr>
        <p:txBody>
          <a:bodyPr/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/>
              <a:buNone/>
              <a:defRPr lang="en-US" sz="1400" kern="1200" dirty="0" smtClean="0">
                <a:solidFill>
                  <a:srgbClr val="565A5C"/>
                </a:solidFill>
                <a:effectLst/>
                <a:latin typeface="+mn-lt"/>
                <a:ea typeface="Arial" panose="020B0604020202020204"/>
                <a:cs typeface="Arial" panose="020B0604020202020204"/>
              </a:defRPr>
            </a:lvl1pPr>
            <a:lvl2pPr>
              <a:spcBef>
                <a:spcPts val="0"/>
              </a:spcBef>
              <a:defRPr sz="11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8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714" y="4153191"/>
            <a:ext cx="8408987" cy="1857084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tx2"/>
                </a:solidFill>
              </a:defRPr>
            </a:lvl1pPr>
            <a:lvl2pPr marL="183515">
              <a:spcBef>
                <a:spcPts val="0"/>
              </a:spcBef>
              <a:defRPr sz="11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4" y="6058773"/>
            <a:ext cx="8408987" cy="442040"/>
          </a:xfrm>
        </p:spPr>
        <p:txBody>
          <a:bodyPr anchor="b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50"/>
            </a:lvl1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17"/>
          </p:nvPr>
        </p:nvSpPr>
        <p:spPr>
          <a:xfrm>
            <a:off x="366713" y="6715125"/>
            <a:ext cx="2160587" cy="1444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10" name="Footer Placeholder 15"/>
          <p:cNvSpPr>
            <a:spLocks noGrp="1"/>
          </p:cNvSpPr>
          <p:nvPr>
            <p:ph type="ftr" sz="quarter" idx="18"/>
          </p:nvPr>
        </p:nvSpPr>
        <p:spPr>
          <a:xfrm>
            <a:off x="4737100" y="6713538"/>
            <a:ext cx="2160588" cy="144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  <p:sp>
        <p:nvSpPr>
          <p:cNvPr id="11" name="Slide Number Placeholder 16"/>
          <p:cNvSpPr>
            <a:spLocks noGrp="1"/>
          </p:cNvSpPr>
          <p:nvPr>
            <p:ph type="sldNum" sz="quarter" idx="19"/>
          </p:nvPr>
        </p:nvSpPr>
        <p:spPr>
          <a:xfrm>
            <a:off x="7494588" y="6713538"/>
            <a:ext cx="144462" cy="144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D4F5894-4EA3-4D39-ABAB-FF7B014F5647}" type="slidenum">
              <a:rPr lang="en-GB"/>
            </a:fld>
            <a:endParaRPr lang="en-GB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ilingual Title Slide">
    <p:bg>
      <p:bgPr>
        <a:gradFill rotWithShape="1">
          <a:gsLst>
            <a:gs pos="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/>
          <p:nvPr/>
        </p:nvSpPr>
        <p:spPr bwMode="auto">
          <a:xfrm>
            <a:off x="4763" y="0"/>
            <a:ext cx="8739187" cy="6865938"/>
          </a:xfrm>
          <a:custGeom>
            <a:avLst/>
            <a:gdLst>
              <a:gd name="T0" fmla="*/ 0 w 2770"/>
              <a:gd name="T1" fmla="*/ 2160 h 2160"/>
              <a:gd name="T2" fmla="*/ 1683 w 2770"/>
              <a:gd name="T3" fmla="*/ 2160 h 2160"/>
              <a:gd name="T4" fmla="*/ 2757 w 2770"/>
              <a:gd name="T5" fmla="*/ 1115 h 2160"/>
              <a:gd name="T6" fmla="*/ 2757 w 2770"/>
              <a:gd name="T7" fmla="*/ 1070 h 2160"/>
              <a:gd name="T8" fmla="*/ 1637 w 2770"/>
              <a:gd name="T9" fmla="*/ 0 h 2160"/>
              <a:gd name="T10" fmla="*/ 0 w 2770"/>
              <a:gd name="T11" fmla="*/ 0 h 2160"/>
              <a:gd name="T12" fmla="*/ 0 w 2770"/>
              <a:gd name="T13" fmla="*/ 2160 h 2160"/>
              <a:gd name="connsiteX0" fmla="*/ 3283 w 13236"/>
              <a:gd name="connsiteY0" fmla="*/ 10010 h 10010"/>
              <a:gd name="connsiteX1" fmla="*/ 9359 w 13236"/>
              <a:gd name="connsiteY1" fmla="*/ 10010 h 10010"/>
              <a:gd name="connsiteX2" fmla="*/ 13236 w 13236"/>
              <a:gd name="connsiteY2" fmla="*/ 5172 h 10010"/>
              <a:gd name="connsiteX3" fmla="*/ 13236 w 13236"/>
              <a:gd name="connsiteY3" fmla="*/ 4964 h 10010"/>
              <a:gd name="connsiteX4" fmla="*/ 9193 w 13236"/>
              <a:gd name="connsiteY4" fmla="*/ 10 h 10010"/>
              <a:gd name="connsiteX5" fmla="*/ 0 w 13236"/>
              <a:gd name="connsiteY5" fmla="*/ 0 h 10010"/>
              <a:gd name="connsiteX6" fmla="*/ 3283 w 13236"/>
              <a:gd name="connsiteY6" fmla="*/ 10010 h 10010"/>
              <a:gd name="connsiteX0-1" fmla="*/ 3283 w 13236"/>
              <a:gd name="connsiteY0-2" fmla="*/ 10000 h 10000"/>
              <a:gd name="connsiteX1-3" fmla="*/ 9359 w 13236"/>
              <a:gd name="connsiteY1-4" fmla="*/ 10000 h 10000"/>
              <a:gd name="connsiteX2-5" fmla="*/ 13236 w 13236"/>
              <a:gd name="connsiteY2-6" fmla="*/ 5162 h 10000"/>
              <a:gd name="connsiteX3-7" fmla="*/ 13236 w 13236"/>
              <a:gd name="connsiteY3-8" fmla="*/ 4954 h 10000"/>
              <a:gd name="connsiteX4-9" fmla="*/ 9193 w 13236"/>
              <a:gd name="connsiteY4-10" fmla="*/ 0 h 10000"/>
              <a:gd name="connsiteX5-11" fmla="*/ 0 w 13236"/>
              <a:gd name="connsiteY5-12" fmla="*/ 0 h 10000"/>
              <a:gd name="connsiteX6-13" fmla="*/ 3283 w 13236"/>
              <a:gd name="connsiteY6-14" fmla="*/ 10000 h 10000"/>
              <a:gd name="connsiteX0-15" fmla="*/ 0 w 13236"/>
              <a:gd name="connsiteY0-16" fmla="*/ 9979 h 10353"/>
              <a:gd name="connsiteX1-17" fmla="*/ 9359 w 13236"/>
              <a:gd name="connsiteY1-18" fmla="*/ 10000 h 10353"/>
              <a:gd name="connsiteX2-19" fmla="*/ 13236 w 13236"/>
              <a:gd name="connsiteY2-20" fmla="*/ 5162 h 10353"/>
              <a:gd name="connsiteX3-21" fmla="*/ 13236 w 13236"/>
              <a:gd name="connsiteY3-22" fmla="*/ 4954 h 10353"/>
              <a:gd name="connsiteX4-23" fmla="*/ 9193 w 13236"/>
              <a:gd name="connsiteY4-24" fmla="*/ 0 h 10353"/>
              <a:gd name="connsiteX5-25" fmla="*/ 0 w 13236"/>
              <a:gd name="connsiteY5-26" fmla="*/ 0 h 10353"/>
              <a:gd name="connsiteX6-27" fmla="*/ 0 w 13236"/>
              <a:gd name="connsiteY6-28" fmla="*/ 9979 h 10353"/>
              <a:gd name="connsiteX0-29" fmla="*/ 0 w 13236"/>
              <a:gd name="connsiteY0-30" fmla="*/ 9979 h 10000"/>
              <a:gd name="connsiteX1-31" fmla="*/ 9359 w 13236"/>
              <a:gd name="connsiteY1-32" fmla="*/ 10000 h 10000"/>
              <a:gd name="connsiteX2-33" fmla="*/ 13236 w 13236"/>
              <a:gd name="connsiteY2-34" fmla="*/ 5162 h 10000"/>
              <a:gd name="connsiteX3-35" fmla="*/ 13236 w 13236"/>
              <a:gd name="connsiteY3-36" fmla="*/ 4954 h 10000"/>
              <a:gd name="connsiteX4-37" fmla="*/ 9193 w 13236"/>
              <a:gd name="connsiteY4-38" fmla="*/ 0 h 10000"/>
              <a:gd name="connsiteX5-39" fmla="*/ 0 w 13236"/>
              <a:gd name="connsiteY5-40" fmla="*/ 0 h 10000"/>
              <a:gd name="connsiteX6-41" fmla="*/ 0 w 13236"/>
              <a:gd name="connsiteY6-42" fmla="*/ 9979 h 10000"/>
              <a:gd name="connsiteX0-43" fmla="*/ 0 w 13236"/>
              <a:gd name="connsiteY0-44" fmla="*/ 9979 h 10000"/>
              <a:gd name="connsiteX1-45" fmla="*/ 9359 w 13236"/>
              <a:gd name="connsiteY1-46" fmla="*/ 10000 h 10000"/>
              <a:gd name="connsiteX2-47" fmla="*/ 13236 w 13236"/>
              <a:gd name="connsiteY2-48" fmla="*/ 5162 h 10000"/>
              <a:gd name="connsiteX3-49" fmla="*/ 13236 w 13236"/>
              <a:gd name="connsiteY3-50" fmla="*/ 4954 h 10000"/>
              <a:gd name="connsiteX4-51" fmla="*/ 9193 w 13236"/>
              <a:gd name="connsiteY4-52" fmla="*/ 0 h 10000"/>
              <a:gd name="connsiteX5-53" fmla="*/ 0 w 13236"/>
              <a:gd name="connsiteY5-54" fmla="*/ 0 h 10000"/>
              <a:gd name="connsiteX6-55" fmla="*/ 0 w 13236"/>
              <a:gd name="connsiteY6-56" fmla="*/ 9979 h 10000"/>
              <a:gd name="connsiteX0-57" fmla="*/ 0 w 13236"/>
              <a:gd name="connsiteY0-58" fmla="*/ 9979 h 10000"/>
              <a:gd name="connsiteX1-59" fmla="*/ 9359 w 13236"/>
              <a:gd name="connsiteY1-60" fmla="*/ 10000 h 10000"/>
              <a:gd name="connsiteX2-61" fmla="*/ 13236 w 13236"/>
              <a:gd name="connsiteY2-62" fmla="*/ 5162 h 10000"/>
              <a:gd name="connsiteX3-63" fmla="*/ 13236 w 13236"/>
              <a:gd name="connsiteY3-64" fmla="*/ 4954 h 10000"/>
              <a:gd name="connsiteX4-65" fmla="*/ 9193 w 13236"/>
              <a:gd name="connsiteY4-66" fmla="*/ 0 h 10000"/>
              <a:gd name="connsiteX5-67" fmla="*/ 0 w 13236"/>
              <a:gd name="connsiteY5-68" fmla="*/ 0 h 10000"/>
              <a:gd name="connsiteX6-69" fmla="*/ 0 w 13236"/>
              <a:gd name="connsiteY6-70" fmla="*/ 9979 h 10000"/>
              <a:gd name="connsiteX0-71" fmla="*/ 0 w 13236"/>
              <a:gd name="connsiteY0-72" fmla="*/ 9979 h 10000"/>
              <a:gd name="connsiteX1-73" fmla="*/ 9359 w 13236"/>
              <a:gd name="connsiteY1-74" fmla="*/ 10000 h 10000"/>
              <a:gd name="connsiteX2-75" fmla="*/ 13236 w 13236"/>
              <a:gd name="connsiteY2-76" fmla="*/ 5162 h 10000"/>
              <a:gd name="connsiteX3-77" fmla="*/ 13236 w 13236"/>
              <a:gd name="connsiteY3-78" fmla="*/ 4954 h 10000"/>
              <a:gd name="connsiteX4-79" fmla="*/ 9193 w 13236"/>
              <a:gd name="connsiteY4-80" fmla="*/ 0 h 10000"/>
              <a:gd name="connsiteX5-81" fmla="*/ 0 w 13236"/>
              <a:gd name="connsiteY5-82" fmla="*/ 0 h 10000"/>
              <a:gd name="connsiteX6-83" fmla="*/ 0 w 13236"/>
              <a:gd name="connsiteY6-84" fmla="*/ 9979 h 10000"/>
              <a:gd name="connsiteX0-85" fmla="*/ 0 w 13236"/>
              <a:gd name="connsiteY0-86" fmla="*/ 9979 h 10000"/>
              <a:gd name="connsiteX1-87" fmla="*/ 9359 w 13236"/>
              <a:gd name="connsiteY1-88" fmla="*/ 10000 h 10000"/>
              <a:gd name="connsiteX2-89" fmla="*/ 13236 w 13236"/>
              <a:gd name="connsiteY2-90" fmla="*/ 5162 h 10000"/>
              <a:gd name="connsiteX3-91" fmla="*/ 13236 w 13236"/>
              <a:gd name="connsiteY3-92" fmla="*/ 4954 h 10000"/>
              <a:gd name="connsiteX4-93" fmla="*/ 9193 w 13236"/>
              <a:gd name="connsiteY4-94" fmla="*/ 0 h 10000"/>
              <a:gd name="connsiteX5-95" fmla="*/ 0 w 13236"/>
              <a:gd name="connsiteY5-96" fmla="*/ 0 h 10000"/>
              <a:gd name="connsiteX6-97" fmla="*/ 0 w 13236"/>
              <a:gd name="connsiteY6-98" fmla="*/ 9979 h 10000"/>
              <a:gd name="connsiteX0-99" fmla="*/ 0 w 13236"/>
              <a:gd name="connsiteY0-100" fmla="*/ 9979 h 10000"/>
              <a:gd name="connsiteX1-101" fmla="*/ 9359 w 13236"/>
              <a:gd name="connsiteY1-102" fmla="*/ 10000 h 10000"/>
              <a:gd name="connsiteX2-103" fmla="*/ 13236 w 13236"/>
              <a:gd name="connsiteY2-104" fmla="*/ 5162 h 10000"/>
              <a:gd name="connsiteX3-105" fmla="*/ 13236 w 13236"/>
              <a:gd name="connsiteY3-106" fmla="*/ 4954 h 10000"/>
              <a:gd name="connsiteX4-107" fmla="*/ 9193 w 13236"/>
              <a:gd name="connsiteY4-108" fmla="*/ 0 h 10000"/>
              <a:gd name="connsiteX5-109" fmla="*/ 0 w 13236"/>
              <a:gd name="connsiteY5-110" fmla="*/ 0 h 10000"/>
              <a:gd name="connsiteX6-111" fmla="*/ 0 w 13236"/>
              <a:gd name="connsiteY6-112" fmla="*/ 99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3236" h="10000">
                <a:moveTo>
                  <a:pt x="0" y="9979"/>
                </a:moveTo>
                <a:lnTo>
                  <a:pt x="9359" y="10000"/>
                </a:lnTo>
                <a:lnTo>
                  <a:pt x="13236" y="5162"/>
                </a:lnTo>
                <a:cubicBezTo>
                  <a:pt x="13283" y="5106"/>
                  <a:pt x="13283" y="5009"/>
                  <a:pt x="13236" y="4954"/>
                </a:cubicBezTo>
                <a:lnTo>
                  <a:pt x="9193" y="0"/>
                </a:lnTo>
                <a:lnTo>
                  <a:pt x="0" y="0"/>
                </a:lnTo>
                <a:lnTo>
                  <a:pt x="0" y="9979"/>
                </a:lnTo>
                <a:close/>
              </a:path>
            </a:pathLst>
          </a:custGeom>
          <a:gradFill flip="none" rotWithShape="1">
            <a:gsLst>
              <a:gs pos="40000">
                <a:schemeClr val="tx2"/>
              </a:gs>
              <a:gs pos="0">
                <a:schemeClr val="tx2"/>
              </a:gs>
              <a:gs pos="100000">
                <a:srgbClr val="9C5FB5">
                  <a:alpha val="80000"/>
                </a:srgbClr>
              </a:gs>
            </a:gsLst>
            <a:lin ang="18600000" scaled="0"/>
            <a:tileRect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58800"/>
            <a:ext cx="13096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 bwMode="gray">
          <a:xfrm>
            <a:off x="366715" y="1839052"/>
            <a:ext cx="4370387" cy="49244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noProof="0" dirty="0"/>
              <a:t>单击此处编辑母版标题样式</a:t>
            </a:r>
            <a:endParaRPr lang="en-GB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gray">
          <a:xfrm>
            <a:off x="366715" y="2388384"/>
            <a:ext cx="4370387" cy="1080000"/>
          </a:xfrm>
        </p:spPr>
        <p:txBody>
          <a:bodyPr lIns="32400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="0" baseline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 dirty="0"/>
              <a:t>单击此处编辑母版副标题样式</a:t>
            </a:r>
            <a:endParaRPr lang="en-GB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6715" y="3892551"/>
            <a:ext cx="4370387" cy="553999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66715" y="4503439"/>
            <a:ext cx="4370387" cy="1080000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0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66713" y="6387299"/>
            <a:ext cx="1714500" cy="144000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/>
              <a:buNone/>
              <a:defRPr lang="en-GB" sz="750" b="0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66712" y="6146803"/>
            <a:ext cx="1714502" cy="14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750" baseline="0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17"/>
          </p:nvPr>
        </p:nvSpPr>
        <p:spPr>
          <a:xfrm>
            <a:off x="5510213" y="2106613"/>
            <a:ext cx="1619250" cy="161925"/>
          </a:xfrm>
        </p:spPr>
        <p:txBody>
          <a:bodyPr/>
          <a:lstStyle>
            <a:lvl1pPr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18"/>
          </p:nvPr>
        </p:nvSpPr>
        <p:spPr>
          <a:xfrm>
            <a:off x="5510213" y="4159250"/>
            <a:ext cx="1619250" cy="161925"/>
          </a:xfrm>
        </p:spPr>
        <p:txBody>
          <a:bodyPr/>
          <a:lstStyle>
            <a:lvl1pPr>
              <a:defRPr lang="en-US" altLang="ja-JP" sz="800" b="1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 altLang="zh-CN"/>
              <a:t>Footer or alternate date</a:t>
            </a:r>
            <a:endParaRPr lang="en-GB" altLang="zh-CN" dirty="0"/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9"/>
          </p:nvPr>
        </p:nvSpPr>
        <p:spPr>
          <a:xfrm>
            <a:off x="8631238" y="6858000"/>
            <a:ext cx="144462" cy="1444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E7D0178-C9DE-43A6-82C3-51F5719091C2}" type="slidenum">
              <a:rPr lang="en-GB"/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ilingual Section Header"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4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BECED">
                  <a:alpha val="0"/>
                </a:srgbClr>
              </a:gs>
              <a:gs pos="45000">
                <a:srgbClr val="EBECED">
                  <a:alpha val="0"/>
                </a:srgbClr>
              </a:gs>
              <a:gs pos="90000">
                <a:srgbClr val="EBECE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-1807" y="0"/>
            <a:ext cx="8741902" cy="6858000"/>
          </a:xfrm>
          <a:custGeom>
            <a:avLst/>
            <a:gdLst>
              <a:gd name="T0" fmla="*/ 2755 w 2770"/>
              <a:gd name="T1" fmla="*/ 592 h 2160"/>
              <a:gd name="T2" fmla="*/ 2136 w 2770"/>
              <a:gd name="T3" fmla="*/ 0 h 2160"/>
              <a:gd name="T4" fmla="*/ 0 w 2770"/>
              <a:gd name="T5" fmla="*/ 0 h 2160"/>
              <a:gd name="T6" fmla="*/ 0 w 2770"/>
              <a:gd name="T7" fmla="*/ 2160 h 2160"/>
              <a:gd name="T8" fmla="*/ 1196 w 2770"/>
              <a:gd name="T9" fmla="*/ 2160 h 2160"/>
              <a:gd name="T10" fmla="*/ 2755 w 2770"/>
              <a:gd name="T11" fmla="*/ 643 h 2160"/>
              <a:gd name="T12" fmla="*/ 2755 w 2770"/>
              <a:gd name="T13" fmla="*/ 592 h 2160"/>
              <a:gd name="connsiteX0" fmla="*/ 13250 w 13250"/>
              <a:gd name="connsiteY0" fmla="*/ 2940 h 10939"/>
              <a:gd name="connsiteX1" fmla="*/ 11015 w 13250"/>
              <a:gd name="connsiteY1" fmla="*/ 199 h 10939"/>
              <a:gd name="connsiteX2" fmla="*/ 0 w 13250"/>
              <a:gd name="connsiteY2" fmla="*/ 209 h 10939"/>
              <a:gd name="connsiteX3" fmla="*/ 3304 w 13250"/>
              <a:gd name="connsiteY3" fmla="*/ 10199 h 10939"/>
              <a:gd name="connsiteX4" fmla="*/ 7622 w 13250"/>
              <a:gd name="connsiteY4" fmla="*/ 10199 h 10939"/>
              <a:gd name="connsiteX5" fmla="*/ 13250 w 13250"/>
              <a:gd name="connsiteY5" fmla="*/ 3176 h 10939"/>
              <a:gd name="connsiteX6" fmla="*/ 13250 w 13250"/>
              <a:gd name="connsiteY6" fmla="*/ 2940 h 10939"/>
              <a:gd name="connsiteX0-1" fmla="*/ 13250 w 13250"/>
              <a:gd name="connsiteY0-2" fmla="*/ 2940 h 10939"/>
              <a:gd name="connsiteX1-3" fmla="*/ 11015 w 13250"/>
              <a:gd name="connsiteY1-4" fmla="*/ 199 h 10939"/>
              <a:gd name="connsiteX2-5" fmla="*/ 0 w 13250"/>
              <a:gd name="connsiteY2-6" fmla="*/ 209 h 10939"/>
              <a:gd name="connsiteX3-7" fmla="*/ 3304 w 13250"/>
              <a:gd name="connsiteY3-8" fmla="*/ 10199 h 10939"/>
              <a:gd name="connsiteX4-9" fmla="*/ 7622 w 13250"/>
              <a:gd name="connsiteY4-10" fmla="*/ 10199 h 10939"/>
              <a:gd name="connsiteX5-11" fmla="*/ 13250 w 13250"/>
              <a:gd name="connsiteY5-12" fmla="*/ 3176 h 10939"/>
              <a:gd name="connsiteX6-13" fmla="*/ 13250 w 13250"/>
              <a:gd name="connsiteY6-14" fmla="*/ 2940 h 10939"/>
              <a:gd name="connsiteX0-15" fmla="*/ 13250 w 13250"/>
              <a:gd name="connsiteY0-16" fmla="*/ 2940 h 10939"/>
              <a:gd name="connsiteX1-17" fmla="*/ 11015 w 13250"/>
              <a:gd name="connsiteY1-18" fmla="*/ 199 h 10939"/>
              <a:gd name="connsiteX2-19" fmla="*/ 0 w 13250"/>
              <a:gd name="connsiteY2-20" fmla="*/ 209 h 10939"/>
              <a:gd name="connsiteX3-21" fmla="*/ 3304 w 13250"/>
              <a:gd name="connsiteY3-22" fmla="*/ 10199 h 10939"/>
              <a:gd name="connsiteX4-23" fmla="*/ 7622 w 13250"/>
              <a:gd name="connsiteY4-24" fmla="*/ 10199 h 10939"/>
              <a:gd name="connsiteX5-25" fmla="*/ 13250 w 13250"/>
              <a:gd name="connsiteY5-26" fmla="*/ 3176 h 10939"/>
              <a:gd name="connsiteX6-27" fmla="*/ 13250 w 13250"/>
              <a:gd name="connsiteY6-28" fmla="*/ 2940 h 10939"/>
              <a:gd name="connsiteX0-29" fmla="*/ 13250 w 13250"/>
              <a:gd name="connsiteY0-30" fmla="*/ 2940 h 10939"/>
              <a:gd name="connsiteX1-31" fmla="*/ 11015 w 13250"/>
              <a:gd name="connsiteY1-32" fmla="*/ 199 h 10939"/>
              <a:gd name="connsiteX2-33" fmla="*/ 0 w 13250"/>
              <a:gd name="connsiteY2-34" fmla="*/ 209 h 10939"/>
              <a:gd name="connsiteX3-35" fmla="*/ 3304 w 13250"/>
              <a:gd name="connsiteY3-36" fmla="*/ 10199 h 10939"/>
              <a:gd name="connsiteX4-37" fmla="*/ 7622 w 13250"/>
              <a:gd name="connsiteY4-38" fmla="*/ 10199 h 10939"/>
              <a:gd name="connsiteX5-39" fmla="*/ 13250 w 13250"/>
              <a:gd name="connsiteY5-40" fmla="*/ 3176 h 10939"/>
              <a:gd name="connsiteX6-41" fmla="*/ 13250 w 13250"/>
              <a:gd name="connsiteY6-42" fmla="*/ 2940 h 10939"/>
              <a:gd name="connsiteX0-43" fmla="*/ 13250 w 13250"/>
              <a:gd name="connsiteY0-44" fmla="*/ 2940 h 10939"/>
              <a:gd name="connsiteX1-45" fmla="*/ 11015 w 13250"/>
              <a:gd name="connsiteY1-46" fmla="*/ 199 h 10939"/>
              <a:gd name="connsiteX2-47" fmla="*/ 0 w 13250"/>
              <a:gd name="connsiteY2-48" fmla="*/ 209 h 10939"/>
              <a:gd name="connsiteX3-49" fmla="*/ 3304 w 13250"/>
              <a:gd name="connsiteY3-50" fmla="*/ 10199 h 10939"/>
              <a:gd name="connsiteX4-51" fmla="*/ 7622 w 13250"/>
              <a:gd name="connsiteY4-52" fmla="*/ 10199 h 10939"/>
              <a:gd name="connsiteX5-53" fmla="*/ 13250 w 13250"/>
              <a:gd name="connsiteY5-54" fmla="*/ 3176 h 10939"/>
              <a:gd name="connsiteX6-55" fmla="*/ 13250 w 13250"/>
              <a:gd name="connsiteY6-56" fmla="*/ 2940 h 10939"/>
              <a:gd name="connsiteX0-57" fmla="*/ 13820 w 13820"/>
              <a:gd name="connsiteY0-58" fmla="*/ 2940 h 10923"/>
              <a:gd name="connsiteX1-59" fmla="*/ 11585 w 13820"/>
              <a:gd name="connsiteY1-60" fmla="*/ 199 h 10923"/>
              <a:gd name="connsiteX2-61" fmla="*/ 570 w 13820"/>
              <a:gd name="connsiteY2-62" fmla="*/ 209 h 10923"/>
              <a:gd name="connsiteX3-63" fmla="*/ 562 w 13820"/>
              <a:gd name="connsiteY3-64" fmla="*/ 10178 h 10923"/>
              <a:gd name="connsiteX4-65" fmla="*/ 8192 w 13820"/>
              <a:gd name="connsiteY4-66" fmla="*/ 10199 h 10923"/>
              <a:gd name="connsiteX5-67" fmla="*/ 13820 w 13820"/>
              <a:gd name="connsiteY5-68" fmla="*/ 3176 h 10923"/>
              <a:gd name="connsiteX6-69" fmla="*/ 13820 w 13820"/>
              <a:gd name="connsiteY6-70" fmla="*/ 2940 h 10923"/>
              <a:gd name="connsiteX0-71" fmla="*/ 13820 w 13820"/>
              <a:gd name="connsiteY0-72" fmla="*/ 2940 h 10923"/>
              <a:gd name="connsiteX1-73" fmla="*/ 11585 w 13820"/>
              <a:gd name="connsiteY1-74" fmla="*/ 199 h 10923"/>
              <a:gd name="connsiteX2-75" fmla="*/ 570 w 13820"/>
              <a:gd name="connsiteY2-76" fmla="*/ 209 h 10923"/>
              <a:gd name="connsiteX3-77" fmla="*/ 562 w 13820"/>
              <a:gd name="connsiteY3-78" fmla="*/ 10178 h 10923"/>
              <a:gd name="connsiteX4-79" fmla="*/ 8192 w 13820"/>
              <a:gd name="connsiteY4-80" fmla="*/ 10199 h 10923"/>
              <a:gd name="connsiteX5-81" fmla="*/ 13820 w 13820"/>
              <a:gd name="connsiteY5-82" fmla="*/ 3176 h 10923"/>
              <a:gd name="connsiteX6-83" fmla="*/ 13820 w 13820"/>
              <a:gd name="connsiteY6-84" fmla="*/ 2940 h 10923"/>
              <a:gd name="connsiteX0-85" fmla="*/ 13820 w 13820"/>
              <a:gd name="connsiteY0-86" fmla="*/ 2940 h 10923"/>
              <a:gd name="connsiteX1-87" fmla="*/ 11585 w 13820"/>
              <a:gd name="connsiteY1-88" fmla="*/ 199 h 10923"/>
              <a:gd name="connsiteX2-89" fmla="*/ 570 w 13820"/>
              <a:gd name="connsiteY2-90" fmla="*/ 209 h 10923"/>
              <a:gd name="connsiteX3-91" fmla="*/ 562 w 13820"/>
              <a:gd name="connsiteY3-92" fmla="*/ 10178 h 10923"/>
              <a:gd name="connsiteX4-93" fmla="*/ 8192 w 13820"/>
              <a:gd name="connsiteY4-94" fmla="*/ 10199 h 10923"/>
              <a:gd name="connsiteX5-95" fmla="*/ 13820 w 13820"/>
              <a:gd name="connsiteY5-96" fmla="*/ 3176 h 10923"/>
              <a:gd name="connsiteX6-97" fmla="*/ 13820 w 13820"/>
              <a:gd name="connsiteY6-98" fmla="*/ 2940 h 10923"/>
              <a:gd name="connsiteX0-99" fmla="*/ 13820 w 13820"/>
              <a:gd name="connsiteY0-100" fmla="*/ 2940 h 10923"/>
              <a:gd name="connsiteX1-101" fmla="*/ 11585 w 13820"/>
              <a:gd name="connsiteY1-102" fmla="*/ 199 h 10923"/>
              <a:gd name="connsiteX2-103" fmla="*/ 570 w 13820"/>
              <a:gd name="connsiteY2-104" fmla="*/ 209 h 10923"/>
              <a:gd name="connsiteX3-105" fmla="*/ 562 w 13820"/>
              <a:gd name="connsiteY3-106" fmla="*/ 10178 h 10923"/>
              <a:gd name="connsiteX4-107" fmla="*/ 8192 w 13820"/>
              <a:gd name="connsiteY4-108" fmla="*/ 10199 h 10923"/>
              <a:gd name="connsiteX5-109" fmla="*/ 13820 w 13820"/>
              <a:gd name="connsiteY5-110" fmla="*/ 3176 h 10923"/>
              <a:gd name="connsiteX6-111" fmla="*/ 13820 w 13820"/>
              <a:gd name="connsiteY6-112" fmla="*/ 2940 h 10923"/>
              <a:gd name="connsiteX0-113" fmla="*/ 13820 w 13820"/>
              <a:gd name="connsiteY0-114" fmla="*/ 2940 h 10923"/>
              <a:gd name="connsiteX1-115" fmla="*/ 11585 w 13820"/>
              <a:gd name="connsiteY1-116" fmla="*/ 199 h 10923"/>
              <a:gd name="connsiteX2-117" fmla="*/ 570 w 13820"/>
              <a:gd name="connsiteY2-118" fmla="*/ 209 h 10923"/>
              <a:gd name="connsiteX3-119" fmla="*/ 562 w 13820"/>
              <a:gd name="connsiteY3-120" fmla="*/ 10178 h 10923"/>
              <a:gd name="connsiteX4-121" fmla="*/ 8192 w 13820"/>
              <a:gd name="connsiteY4-122" fmla="*/ 10199 h 10923"/>
              <a:gd name="connsiteX5-123" fmla="*/ 13820 w 13820"/>
              <a:gd name="connsiteY5-124" fmla="*/ 3176 h 10923"/>
              <a:gd name="connsiteX6-125" fmla="*/ 13820 w 13820"/>
              <a:gd name="connsiteY6-126" fmla="*/ 2940 h 10923"/>
              <a:gd name="connsiteX0-127" fmla="*/ 13258 w 13258"/>
              <a:gd name="connsiteY0-128" fmla="*/ 2940 h 10923"/>
              <a:gd name="connsiteX1-129" fmla="*/ 11023 w 13258"/>
              <a:gd name="connsiteY1-130" fmla="*/ 199 h 10923"/>
              <a:gd name="connsiteX2-131" fmla="*/ 8 w 13258"/>
              <a:gd name="connsiteY2-132" fmla="*/ 209 h 10923"/>
              <a:gd name="connsiteX3-133" fmla="*/ 0 w 13258"/>
              <a:gd name="connsiteY3-134" fmla="*/ 10178 h 10923"/>
              <a:gd name="connsiteX4-135" fmla="*/ 7630 w 13258"/>
              <a:gd name="connsiteY4-136" fmla="*/ 10199 h 10923"/>
              <a:gd name="connsiteX5-137" fmla="*/ 13258 w 13258"/>
              <a:gd name="connsiteY5-138" fmla="*/ 3176 h 10923"/>
              <a:gd name="connsiteX6-139" fmla="*/ 13258 w 13258"/>
              <a:gd name="connsiteY6-140" fmla="*/ 2940 h 10923"/>
              <a:gd name="connsiteX0-141" fmla="*/ 13258 w 13258"/>
              <a:gd name="connsiteY0-142" fmla="*/ 2940 h 10199"/>
              <a:gd name="connsiteX1-143" fmla="*/ 11023 w 13258"/>
              <a:gd name="connsiteY1-144" fmla="*/ 199 h 10199"/>
              <a:gd name="connsiteX2-145" fmla="*/ 8 w 13258"/>
              <a:gd name="connsiteY2-146" fmla="*/ 209 h 10199"/>
              <a:gd name="connsiteX3-147" fmla="*/ 0 w 13258"/>
              <a:gd name="connsiteY3-148" fmla="*/ 10178 h 10199"/>
              <a:gd name="connsiteX4-149" fmla="*/ 7630 w 13258"/>
              <a:gd name="connsiteY4-150" fmla="*/ 10199 h 10199"/>
              <a:gd name="connsiteX5-151" fmla="*/ 13258 w 13258"/>
              <a:gd name="connsiteY5-152" fmla="*/ 3176 h 10199"/>
              <a:gd name="connsiteX6-153" fmla="*/ 13258 w 13258"/>
              <a:gd name="connsiteY6-154" fmla="*/ 2940 h 10199"/>
              <a:gd name="connsiteX0-155" fmla="*/ 13258 w 13258"/>
              <a:gd name="connsiteY0-156" fmla="*/ 2940 h 10199"/>
              <a:gd name="connsiteX1-157" fmla="*/ 11023 w 13258"/>
              <a:gd name="connsiteY1-158" fmla="*/ 199 h 10199"/>
              <a:gd name="connsiteX2-159" fmla="*/ 8 w 13258"/>
              <a:gd name="connsiteY2-160" fmla="*/ 209 h 10199"/>
              <a:gd name="connsiteX3-161" fmla="*/ 0 w 13258"/>
              <a:gd name="connsiteY3-162" fmla="*/ 10178 h 10199"/>
              <a:gd name="connsiteX4-163" fmla="*/ 7630 w 13258"/>
              <a:gd name="connsiteY4-164" fmla="*/ 10199 h 10199"/>
              <a:gd name="connsiteX5-165" fmla="*/ 13258 w 13258"/>
              <a:gd name="connsiteY5-166" fmla="*/ 3176 h 10199"/>
              <a:gd name="connsiteX6-167" fmla="*/ 13258 w 13258"/>
              <a:gd name="connsiteY6-168" fmla="*/ 2940 h 10199"/>
              <a:gd name="connsiteX0-169" fmla="*/ 13258 w 13258"/>
              <a:gd name="connsiteY0-170" fmla="*/ 2940 h 10199"/>
              <a:gd name="connsiteX1-171" fmla="*/ 11023 w 13258"/>
              <a:gd name="connsiteY1-172" fmla="*/ 199 h 10199"/>
              <a:gd name="connsiteX2-173" fmla="*/ 8 w 13258"/>
              <a:gd name="connsiteY2-174" fmla="*/ 209 h 10199"/>
              <a:gd name="connsiteX3-175" fmla="*/ 0 w 13258"/>
              <a:gd name="connsiteY3-176" fmla="*/ 10178 h 10199"/>
              <a:gd name="connsiteX4-177" fmla="*/ 7630 w 13258"/>
              <a:gd name="connsiteY4-178" fmla="*/ 10199 h 10199"/>
              <a:gd name="connsiteX5-179" fmla="*/ 13258 w 13258"/>
              <a:gd name="connsiteY5-180" fmla="*/ 3176 h 10199"/>
              <a:gd name="connsiteX6-181" fmla="*/ 13258 w 13258"/>
              <a:gd name="connsiteY6-182" fmla="*/ 2940 h 10199"/>
              <a:gd name="connsiteX0-183" fmla="*/ 13258 w 13258"/>
              <a:gd name="connsiteY0-184" fmla="*/ 2741 h 10000"/>
              <a:gd name="connsiteX1-185" fmla="*/ 11023 w 13258"/>
              <a:gd name="connsiteY1-186" fmla="*/ 0 h 10000"/>
              <a:gd name="connsiteX2-187" fmla="*/ 8 w 13258"/>
              <a:gd name="connsiteY2-188" fmla="*/ 10 h 10000"/>
              <a:gd name="connsiteX3-189" fmla="*/ 0 w 13258"/>
              <a:gd name="connsiteY3-190" fmla="*/ 9979 h 10000"/>
              <a:gd name="connsiteX4-191" fmla="*/ 7630 w 13258"/>
              <a:gd name="connsiteY4-192" fmla="*/ 10000 h 10000"/>
              <a:gd name="connsiteX5-193" fmla="*/ 13258 w 13258"/>
              <a:gd name="connsiteY5-194" fmla="*/ 2977 h 10000"/>
              <a:gd name="connsiteX6-195" fmla="*/ 13258 w 13258"/>
              <a:gd name="connsiteY6-196" fmla="*/ 2741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3258" h="10000">
                <a:moveTo>
                  <a:pt x="13258" y="2741"/>
                </a:moveTo>
                <a:cubicBezTo>
                  <a:pt x="11023" y="0"/>
                  <a:pt x="12445" y="1759"/>
                  <a:pt x="11023" y="0"/>
                </a:cubicBezTo>
                <a:lnTo>
                  <a:pt x="8" y="10"/>
                </a:lnTo>
                <a:cubicBezTo>
                  <a:pt x="8" y="10010"/>
                  <a:pt x="13" y="7988"/>
                  <a:pt x="0" y="9979"/>
                </a:cubicBezTo>
                <a:lnTo>
                  <a:pt x="7630" y="10000"/>
                </a:lnTo>
                <a:lnTo>
                  <a:pt x="13258" y="2977"/>
                </a:lnTo>
                <a:cubicBezTo>
                  <a:pt x="13312" y="2912"/>
                  <a:pt x="13312" y="2806"/>
                  <a:pt x="13258" y="2741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80000"/>
                </a:schemeClr>
              </a:gs>
              <a:gs pos="0">
                <a:srgbClr val="EBECED"/>
              </a:gs>
              <a:gs pos="90000">
                <a:srgbClr val="EBECED">
                  <a:alpha val="0"/>
                </a:srgbClr>
              </a:gs>
            </a:gsLst>
            <a:lin ang="4500000" scaled="0"/>
            <a:tileRect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8463" y="6507163"/>
            <a:ext cx="833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66713" y="1096023"/>
            <a:ext cx="6271902" cy="5539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565A5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11" name="Title 17"/>
          <p:cNvSpPr>
            <a:spLocks noGrp="1"/>
          </p:cNvSpPr>
          <p:nvPr>
            <p:ph type="title"/>
          </p:nvPr>
        </p:nvSpPr>
        <p:spPr>
          <a:xfrm>
            <a:off x="366717" y="1691900"/>
            <a:ext cx="6271411" cy="1099985"/>
          </a:xfrm>
        </p:spPr>
        <p:txBody>
          <a:bodyPr lIns="324000">
            <a:noAutofit/>
          </a:bodyPr>
          <a:lstStyle>
            <a:lvl1pPr algn="l">
              <a:lnSpc>
                <a:spcPct val="90000"/>
              </a:lnSpc>
              <a:defRPr sz="2400" b="0">
                <a:solidFill>
                  <a:srgbClr val="565A5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noProof="0" dirty="0"/>
              <a:t>单击此处编辑母版标题样式</a:t>
            </a:r>
            <a:endParaRPr lang="en-GB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66713" y="3435087"/>
            <a:ext cx="6273000" cy="1101223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0" kern="1200" dirty="0">
                <a:solidFill>
                  <a:srgbClr val="565A5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66713" y="2834968"/>
            <a:ext cx="6273000" cy="554400"/>
          </a:xfrm>
        </p:spPr>
        <p:txBody>
          <a:bodyPr/>
          <a:lstStyle>
            <a:lvl1pPr marL="182880" indent="-182880">
              <a:buNone/>
              <a:defRPr lang="en-GB" sz="2400" b="1" kern="1200" dirty="0">
                <a:solidFill>
                  <a:srgbClr val="565A5C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4FD3A-1542-41EA-849B-3111D4AD63CB}" type="slidenum">
              <a:rPr lang="en-GB"/>
            </a:fld>
            <a:endParaRPr lang="en-GB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ingu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6713" y="1603375"/>
            <a:ext cx="4038600" cy="4572000"/>
          </a:xfrm>
        </p:spPr>
        <p:txBody>
          <a:bodyPr/>
          <a:lstStyle>
            <a:lvl1pPr>
              <a:defRPr sz="1500">
                <a:solidFill>
                  <a:srgbClr val="565A5C"/>
                </a:solidFill>
                <a:latin typeface="+mn-lt"/>
                <a:ea typeface="+mn-ea"/>
              </a:defRPr>
            </a:lvl1pPr>
            <a:lvl2pPr>
              <a:buClr>
                <a:srgbClr val="565A5C"/>
              </a:buClr>
              <a:defRPr sz="1300">
                <a:solidFill>
                  <a:srgbClr val="565A5C"/>
                </a:solidFill>
                <a:latin typeface="+mn-lt"/>
                <a:ea typeface="+mn-ea"/>
              </a:defRPr>
            </a:lvl2pPr>
            <a:lvl3pPr>
              <a:defRPr sz="110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defRPr sz="1050">
                <a:solidFill>
                  <a:srgbClr val="565A5C"/>
                </a:solidFill>
                <a:latin typeface="+mn-lt"/>
                <a:ea typeface="+mn-ea"/>
              </a:defRPr>
            </a:lvl4pPr>
            <a:lvl5pPr>
              <a:defRPr sz="1000">
                <a:solidFill>
                  <a:srgbClr val="565A5C"/>
                </a:solidFill>
                <a:latin typeface="+mn-lt"/>
                <a:ea typeface="+mn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37100" y="1603378"/>
            <a:ext cx="4038600" cy="4571999"/>
          </a:xfrm>
        </p:spPr>
        <p:txBody>
          <a:bodyPr/>
          <a:lstStyle>
            <a:lvl1pPr>
              <a:defRPr sz="15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300">
                <a:solidFill>
                  <a:srgbClr val="565A5C"/>
                </a:solidFill>
              </a:defRPr>
            </a:lvl2pPr>
            <a:lvl3pPr>
              <a:defRPr sz="1100">
                <a:solidFill>
                  <a:srgbClr val="565A5C"/>
                </a:solidFill>
              </a:defRPr>
            </a:lvl3pPr>
            <a:lvl4pPr>
              <a:defRPr sz="1050">
                <a:solidFill>
                  <a:srgbClr val="565A5C"/>
                </a:solidFill>
              </a:defRPr>
            </a:lvl4pPr>
            <a:lvl5pPr>
              <a:defRPr sz="10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6714" y="429260"/>
            <a:ext cx="4038600" cy="396000"/>
          </a:xfrm>
        </p:spPr>
        <p:txBody>
          <a:bodyPr/>
          <a:lstStyle>
            <a:lvl1pPr>
              <a:defRPr sz="180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r>
              <a:rPr lang="zh-CN" altLang="en-US" noProof="0" dirty="0"/>
              <a:t>单击此处编辑母版标题样式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37100" y="430701"/>
            <a:ext cx="4038600" cy="396875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GB" sz="1800" b="1" kern="1200" baseline="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 bwMode="gray">
          <a:xfrm>
            <a:off x="366715" y="872489"/>
            <a:ext cx="4038601" cy="396000"/>
          </a:xfrm>
        </p:spPr>
        <p:txBody>
          <a:bodyPr lIns="24480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 bwMode="gray">
          <a:xfrm>
            <a:off x="4737103" y="872489"/>
            <a:ext cx="4038601" cy="3960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D5035-3DB2-4D79-9A49-EE0F75BB9FB3}" type="slidenum">
              <a:rPr lang="en-GB"/>
            </a:fld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ingual 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3" y="1568447"/>
            <a:ext cx="2651760" cy="960120"/>
          </a:xfrm>
        </p:spPr>
        <p:txBody>
          <a:bodyPr/>
          <a:lstStyle>
            <a:lvl1pPr marL="0" indent="0">
              <a:buNone/>
              <a:defRPr sz="80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800">
                <a:solidFill>
                  <a:srgbClr val="565A5C"/>
                </a:solidFill>
                <a:latin typeface="+mn-lt"/>
                <a:ea typeface="+mn-ea"/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366713" y="2772936"/>
            <a:ext cx="2651760" cy="960120"/>
          </a:xfrm>
        </p:spPr>
        <p:txBody>
          <a:bodyPr/>
          <a:lstStyle>
            <a:lvl1pPr marL="0" indent="0">
              <a:buNone/>
              <a:defRPr sz="80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80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66713" y="5181915"/>
            <a:ext cx="2651760" cy="960120"/>
          </a:xfrm>
        </p:spPr>
        <p:txBody>
          <a:bodyPr/>
          <a:lstStyle>
            <a:lvl1pPr marL="0" indent="0">
              <a:buNone/>
              <a:defRPr sz="80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80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20"/>
          </p:nvPr>
        </p:nvSpPr>
        <p:spPr>
          <a:xfrm>
            <a:off x="3435713" y="1601788"/>
            <a:ext cx="720000" cy="960000"/>
          </a:xfrm>
          <a:solidFill>
            <a:srgbClr val="A2A4A3"/>
          </a:solidFill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21"/>
          </p:nvPr>
        </p:nvSpPr>
        <p:spPr>
          <a:xfrm>
            <a:off x="3435713" y="2804372"/>
            <a:ext cx="720000" cy="960000"/>
          </a:xfrm>
          <a:solidFill>
            <a:srgbClr val="A2A4A3"/>
          </a:solidFill>
        </p:spPr>
        <p:txBody>
          <a:bodyPr rtlCol="0" anchor="ctr" anchorCtr="1"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30" name="Picture Placeholder 29"/>
          <p:cNvSpPr>
            <a:spLocks noGrp="1" noChangeAspect="1"/>
          </p:cNvSpPr>
          <p:nvPr>
            <p:ph type="pic" sz="quarter" idx="22"/>
          </p:nvPr>
        </p:nvSpPr>
        <p:spPr>
          <a:xfrm>
            <a:off x="3435713" y="4009815"/>
            <a:ext cx="720000" cy="960000"/>
          </a:xfrm>
          <a:solidFill>
            <a:srgbClr val="A2A4A3"/>
          </a:solidFill>
        </p:spPr>
        <p:txBody>
          <a:bodyPr rtlCol="0" anchor="ctr" anchorCtr="1"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32" name="Picture Placeholder 31"/>
          <p:cNvSpPr>
            <a:spLocks noGrp="1" noChangeAspect="1"/>
          </p:cNvSpPr>
          <p:nvPr>
            <p:ph type="pic" sz="quarter" idx="23"/>
          </p:nvPr>
        </p:nvSpPr>
        <p:spPr>
          <a:xfrm>
            <a:off x="3434126" y="5215255"/>
            <a:ext cx="720000" cy="960000"/>
          </a:xfrm>
          <a:solidFill>
            <a:srgbClr val="A2A4A3"/>
          </a:solidFill>
        </p:spPr>
        <p:txBody>
          <a:bodyPr rtlCol="0" anchor="ctr" anchorCtr="1"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6" hasCustomPrompt="1"/>
          </p:nvPr>
        </p:nvSpPr>
        <p:spPr>
          <a:xfrm>
            <a:off x="366713" y="3977425"/>
            <a:ext cx="2651760" cy="960120"/>
          </a:xfrm>
        </p:spPr>
        <p:txBody>
          <a:bodyPr/>
          <a:lstStyle>
            <a:lvl1pPr marL="0" indent="0">
              <a:buNone/>
              <a:defRPr sz="80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80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6716" y="427200"/>
            <a:ext cx="4040187" cy="396000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r>
              <a:rPr lang="zh-CN" altLang="en-US" noProof="0" dirty="0"/>
              <a:t>单击此处编辑母版标题样式</a:t>
            </a:r>
            <a:endParaRPr lang="en-GB" noProof="0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4737100" y="1568447"/>
            <a:ext cx="2651760" cy="960120"/>
          </a:xfrm>
        </p:spPr>
        <p:txBody>
          <a:bodyPr/>
          <a:lstStyle>
            <a:lvl1pPr marL="0" indent="0">
              <a:buNone/>
              <a:defRPr sz="8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80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4737100" y="2772936"/>
            <a:ext cx="2651760" cy="960120"/>
          </a:xfrm>
        </p:spPr>
        <p:txBody>
          <a:bodyPr/>
          <a:lstStyle>
            <a:lvl1pPr marL="0" indent="0">
              <a:buNone/>
              <a:defRPr sz="8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80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9" hasCustomPrompt="1"/>
          </p:nvPr>
        </p:nvSpPr>
        <p:spPr>
          <a:xfrm>
            <a:off x="4737100" y="5181915"/>
            <a:ext cx="2651760" cy="960120"/>
          </a:xfrm>
        </p:spPr>
        <p:txBody>
          <a:bodyPr/>
          <a:lstStyle>
            <a:lvl1pPr marL="0" indent="0">
              <a:buNone/>
              <a:defRPr sz="8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80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30" hasCustomPrompt="1"/>
          </p:nvPr>
        </p:nvSpPr>
        <p:spPr>
          <a:xfrm>
            <a:off x="4737100" y="3977425"/>
            <a:ext cx="2651760" cy="960120"/>
          </a:xfrm>
        </p:spPr>
        <p:txBody>
          <a:bodyPr/>
          <a:lstStyle>
            <a:lvl1pPr marL="0" indent="0">
              <a:buNone/>
              <a:defRPr sz="8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800">
                <a:solidFill>
                  <a:srgbClr val="565A5C"/>
                </a:solidFill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>
          <a:xfrm>
            <a:off x="4737100" y="427200"/>
            <a:ext cx="4038600" cy="396000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GB" sz="1800" b="1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EA48F-0418-485A-9CC9-6CBC8D3320A3}" type="slidenum">
              <a:rPr lang="en-GB"/>
            </a:fld>
            <a:endParaRPr lang="en-GB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24" name="Footer Placeholder 6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ingual Individual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 noChangeAspect="1"/>
          </p:cNvSpPr>
          <p:nvPr>
            <p:ph type="pic" sz="quarter" idx="20"/>
          </p:nvPr>
        </p:nvSpPr>
        <p:spPr>
          <a:xfrm>
            <a:off x="3435713" y="1603375"/>
            <a:ext cx="720000" cy="960000"/>
          </a:xfrm>
          <a:solidFill>
            <a:srgbClr val="A2A4A3"/>
          </a:solidFill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6714" y="427200"/>
            <a:ext cx="4038600" cy="396000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zh-CN" altLang="en-US" noProof="0" dirty="0"/>
              <a:t>单击此处编辑母版标题样式</a:t>
            </a:r>
            <a:endParaRPr lang="en-GB" noProof="0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4" y="1568455"/>
            <a:ext cx="2916011" cy="960120"/>
          </a:xfrm>
        </p:spPr>
        <p:txBody>
          <a:bodyPr/>
          <a:lstStyle>
            <a:lvl1pPr marL="0" indent="0">
              <a:buNone/>
              <a:defRPr sz="8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80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66713" y="2791375"/>
            <a:ext cx="3078481" cy="3384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800" b="0" baseline="0">
                <a:solidFill>
                  <a:srgbClr val="565A5C"/>
                </a:solidFill>
              </a:defRPr>
            </a:lvl1pPr>
            <a:lvl2pPr marL="114935" indent="-114935">
              <a:defRPr sz="800"/>
            </a:lvl2pPr>
            <a:lvl3pPr marL="230505" indent="-114935">
              <a:spcBef>
                <a:spcPts val="600"/>
              </a:spcBef>
              <a:defRPr sz="800"/>
            </a:lvl3pPr>
            <a:lvl4pPr marL="345440" indent="-114935">
              <a:spcBef>
                <a:spcPts val="600"/>
              </a:spcBef>
              <a:defRPr sz="800"/>
            </a:lvl4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4735517" y="1568455"/>
            <a:ext cx="2916011" cy="960120"/>
          </a:xfrm>
        </p:spPr>
        <p:txBody>
          <a:bodyPr/>
          <a:lstStyle>
            <a:lvl1pPr marL="0" indent="0">
              <a:buNone/>
              <a:defRPr sz="80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80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735517" y="2791375"/>
            <a:ext cx="4040187" cy="3384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800" b="0" baseline="0">
                <a:solidFill>
                  <a:srgbClr val="565A5C"/>
                </a:solidFill>
              </a:defRPr>
            </a:lvl1pPr>
            <a:lvl2pPr marL="114935" indent="-114935">
              <a:defRPr sz="800"/>
            </a:lvl2pPr>
            <a:lvl3pPr marL="230505" indent="-114935">
              <a:spcBef>
                <a:spcPts val="600"/>
              </a:spcBef>
              <a:defRPr sz="800"/>
            </a:lvl3pPr>
            <a:lvl4pPr marL="345440" indent="-114935">
              <a:spcBef>
                <a:spcPts val="600"/>
              </a:spcBef>
              <a:defRPr sz="800"/>
            </a:lvl4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4737100" y="427200"/>
            <a:ext cx="4038600" cy="3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0E4B1-0635-448E-8629-D569811E1157}" type="slidenum">
              <a:rPr lang="en-GB"/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ilingu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10"/>
          <p:cNvCxnSpPr/>
          <p:nvPr/>
        </p:nvCxnSpPr>
        <p:spPr>
          <a:xfrm>
            <a:off x="366713" y="3516313"/>
            <a:ext cx="84089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6013" y="557213"/>
            <a:ext cx="1309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Placeholder 35"/>
          <p:cNvSpPr>
            <a:spLocks noGrp="1"/>
          </p:cNvSpPr>
          <p:nvPr>
            <p:ph type="body" sz="quarter" idx="22" hasCustomPrompt="1"/>
          </p:nvPr>
        </p:nvSpPr>
        <p:spPr>
          <a:xfrm>
            <a:off x="4221698" y="470128"/>
            <a:ext cx="2675990" cy="596675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2600" b="0" kern="1200" dirty="0" smtClean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marL="182245" indent="0" algn="l" defTabSz="4572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66714" y="470128"/>
            <a:ext cx="3429000" cy="492443"/>
          </a:xfrm>
        </p:spPr>
        <p:txBody>
          <a:bodyPr/>
          <a:lstStyle>
            <a:lvl1pPr>
              <a:defRPr lang="en-GB" sz="2600" b="0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66713" y="1603377"/>
            <a:ext cx="3429001" cy="1686067"/>
          </a:xfrm>
        </p:spPr>
        <p:txBody>
          <a:bodyPr/>
          <a:lstStyle>
            <a:lvl1pPr marL="0" indent="0" algn="l" defTabSz="457200" rtl="0" eaLnBrk="1" latinLnBrk="0" hangingPunct="1">
              <a:lnSpc>
                <a:spcPts val="16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 panose="020B0604020202020204"/>
              <a:buNone/>
              <a:defRPr lang="en-US" sz="1400" kern="1200" dirty="0" smtClean="0">
                <a:solidFill>
                  <a:srgbClr val="565A5C"/>
                </a:solidFill>
                <a:effectLst/>
                <a:latin typeface="+mn-lt"/>
                <a:ea typeface="Arial" panose="020B0604020202020204"/>
                <a:cs typeface="Arial" panose="020B0604020202020204"/>
              </a:defRPr>
            </a:lvl1pPr>
            <a:lvl2pPr>
              <a:spcBef>
                <a:spcPts val="0"/>
              </a:spcBef>
              <a:defRPr sz="11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900">
                <a:latin typeface="+mn-lt"/>
              </a:defRPr>
            </a:lvl4pPr>
            <a:lvl5pPr>
              <a:defRPr sz="800">
                <a:latin typeface="+mn-lt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en-GB" noProof="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66714" y="3682800"/>
            <a:ext cx="3499200" cy="2228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183515">
              <a:spcBef>
                <a:spcPts val="0"/>
              </a:spcBef>
              <a:defRPr sz="1000">
                <a:solidFill>
                  <a:schemeClr val="tx2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66711" y="6058773"/>
            <a:ext cx="3499200" cy="442040"/>
          </a:xfrm>
        </p:spPr>
        <p:txBody>
          <a:bodyPr anchor="b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50"/>
            </a:lvl1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221698" y="6058773"/>
            <a:ext cx="4554000" cy="442040"/>
          </a:xfrm>
        </p:spPr>
        <p:txBody>
          <a:bodyPr anchor="b"/>
          <a:lstStyle>
            <a:lvl1pPr marL="0" indent="0" algn="l" defTabSz="457200" rtl="0" eaLnBrk="1" latinLnBrk="0" hangingPunct="1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/>
              <a:buNone/>
              <a:defRPr lang="en-US" sz="550" kern="1200" dirty="0" smtClean="0">
                <a:solidFill>
                  <a:srgbClr val="565A5C"/>
                </a:solidFill>
                <a:effectLst/>
                <a:latin typeface="+mn-lt"/>
                <a:ea typeface="Arial" panose="020B0604020202020204"/>
                <a:cs typeface="Arial" panose="020B0604020202020204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21700" y="3682800"/>
            <a:ext cx="4554000" cy="2228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2"/>
                </a:solidFill>
              </a:defRPr>
            </a:lvl1pPr>
            <a:lvl2pPr marL="183515">
              <a:spcBef>
                <a:spcPts val="0"/>
              </a:spcBef>
              <a:defRPr sz="1000">
                <a:solidFill>
                  <a:schemeClr val="tx2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4222800" y="1601788"/>
            <a:ext cx="3430800" cy="1687512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200"/>
              </a:spcAft>
              <a:buNone/>
              <a:defRPr sz="1400"/>
            </a:lvl1pPr>
            <a:lvl2pPr>
              <a:defRPr sz="1100"/>
            </a:lvl2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7CB44E1-978F-48D4-A4DB-6AC6195555BA}" type="slidenum">
              <a:rPr lang="en-GB"/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标题幻灯片">
    <p:bg>
      <p:bgPr>
        <a:gradFill rotWithShape="1">
          <a:gsLst>
            <a:gs pos="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0" y="0"/>
            <a:ext cx="8793163" cy="6858000"/>
          </a:xfrm>
          <a:custGeom>
            <a:avLst/>
            <a:gdLst>
              <a:gd name="T0" fmla="*/ 0 w 2770"/>
              <a:gd name="T1" fmla="*/ 2160 h 2160"/>
              <a:gd name="T2" fmla="*/ 1683 w 2770"/>
              <a:gd name="T3" fmla="*/ 2160 h 2160"/>
              <a:gd name="T4" fmla="*/ 2757 w 2770"/>
              <a:gd name="T5" fmla="*/ 1115 h 2160"/>
              <a:gd name="T6" fmla="*/ 2757 w 2770"/>
              <a:gd name="T7" fmla="*/ 1070 h 2160"/>
              <a:gd name="T8" fmla="*/ 1637 w 2770"/>
              <a:gd name="T9" fmla="*/ 0 h 2160"/>
              <a:gd name="T10" fmla="*/ 0 w 2770"/>
              <a:gd name="T11" fmla="*/ 0 h 2160"/>
              <a:gd name="T12" fmla="*/ 0 w 2770"/>
              <a:gd name="T13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0" y="2160"/>
                </a:moveTo>
                <a:cubicBezTo>
                  <a:pt x="1683" y="2160"/>
                  <a:pt x="1683" y="2160"/>
                  <a:pt x="1683" y="2160"/>
                </a:cubicBezTo>
                <a:cubicBezTo>
                  <a:pt x="2757" y="1115"/>
                  <a:pt x="2757" y="1115"/>
                  <a:pt x="2757" y="1115"/>
                </a:cubicBezTo>
                <a:cubicBezTo>
                  <a:pt x="2770" y="1103"/>
                  <a:pt x="2770" y="1082"/>
                  <a:pt x="2757" y="1070"/>
                </a:cubicBezTo>
                <a:cubicBezTo>
                  <a:pt x="1637" y="0"/>
                  <a:pt x="1637" y="0"/>
                  <a:pt x="1637" y="0"/>
                </a:cubicBezTo>
                <a:cubicBezTo>
                  <a:pt x="0" y="0"/>
                  <a:pt x="0" y="0"/>
                  <a:pt x="0" y="0"/>
                </a:cubicBezTo>
                <a:lnTo>
                  <a:pt x="0" y="2160"/>
                </a:lnTo>
                <a:close/>
              </a:path>
            </a:pathLst>
          </a:custGeom>
          <a:gradFill flip="none" rotWithShape="1">
            <a:gsLst>
              <a:gs pos="40000">
                <a:schemeClr val="tx2"/>
              </a:gs>
              <a:gs pos="0">
                <a:schemeClr val="tx2"/>
              </a:gs>
              <a:gs pos="100000">
                <a:srgbClr val="9C5FB5">
                  <a:alpha val="80000"/>
                </a:srgbClr>
              </a:gs>
            </a:gsLst>
            <a:lin ang="18600000" scaled="0"/>
            <a:tileRect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625" y="558800"/>
            <a:ext cx="17430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66713" y="2178030"/>
            <a:ext cx="6876200" cy="553998"/>
          </a:xfrm>
        </p:spPr>
        <p:txBody>
          <a:bodyPr anchor="b">
            <a:sp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66713" y="2788920"/>
            <a:ext cx="6876200" cy="128016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/>
              <a:t>单击以编辑母版副标题样式</a:t>
            </a:r>
            <a:endParaRPr lang="en-GB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66713" y="4467225"/>
            <a:ext cx="1619250" cy="161925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6713" y="6858000"/>
            <a:ext cx="2160587" cy="1444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节标题"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4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BECED">
                  <a:alpha val="0"/>
                </a:srgbClr>
              </a:gs>
              <a:gs pos="45000">
                <a:srgbClr val="EBECED">
                  <a:alpha val="0"/>
                </a:srgbClr>
              </a:gs>
              <a:gs pos="90000">
                <a:srgbClr val="EBECE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0" y="0"/>
            <a:ext cx="8791575" cy="6858000"/>
          </a:xfrm>
          <a:custGeom>
            <a:avLst/>
            <a:gdLst>
              <a:gd name="T0" fmla="*/ 2755 w 2770"/>
              <a:gd name="T1" fmla="*/ 592 h 2160"/>
              <a:gd name="T2" fmla="*/ 2136 w 2770"/>
              <a:gd name="T3" fmla="*/ 0 h 2160"/>
              <a:gd name="T4" fmla="*/ 0 w 2770"/>
              <a:gd name="T5" fmla="*/ 0 h 2160"/>
              <a:gd name="T6" fmla="*/ 0 w 2770"/>
              <a:gd name="T7" fmla="*/ 2160 h 2160"/>
              <a:gd name="T8" fmla="*/ 1196 w 2770"/>
              <a:gd name="T9" fmla="*/ 2160 h 2160"/>
              <a:gd name="T10" fmla="*/ 2755 w 2770"/>
              <a:gd name="T11" fmla="*/ 643 h 2160"/>
              <a:gd name="T12" fmla="*/ 2755 w 2770"/>
              <a:gd name="T13" fmla="*/ 59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2755" y="592"/>
                </a:moveTo>
                <a:cubicBezTo>
                  <a:pt x="2136" y="0"/>
                  <a:pt x="2136" y="0"/>
                  <a:pt x="21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96" y="2160"/>
                  <a:pt x="1196" y="2160"/>
                  <a:pt x="1196" y="2160"/>
                </a:cubicBezTo>
                <a:cubicBezTo>
                  <a:pt x="2755" y="643"/>
                  <a:pt x="2755" y="643"/>
                  <a:pt x="2755" y="643"/>
                </a:cubicBezTo>
                <a:cubicBezTo>
                  <a:pt x="2770" y="629"/>
                  <a:pt x="2770" y="606"/>
                  <a:pt x="2755" y="592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80000"/>
                </a:schemeClr>
              </a:gs>
              <a:gs pos="0">
                <a:srgbClr val="EBECED"/>
              </a:gs>
              <a:gs pos="90000">
                <a:srgbClr val="EBECED">
                  <a:alpha val="0"/>
                </a:srgbClr>
              </a:gs>
            </a:gsLst>
            <a:lin ang="4500000" scaled="0"/>
            <a:tileRect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3513" y="6508750"/>
            <a:ext cx="11033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6713" y="302417"/>
            <a:ext cx="6876000" cy="55399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600" b="1">
                <a:solidFill>
                  <a:srgbClr val="565A5C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66713" y="898850"/>
            <a:ext cx="6875462" cy="128016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3600" b="0">
                <a:solidFill>
                  <a:srgbClr val="565A5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30/10/2015</a:t>
            </a:r>
            <a:endParaRPr lang="en-GB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DBAA-08E7-4253-B00F-FC9304F90BC8}" type="slidenum">
              <a:rPr lang="en-GB"/>
            </a:fld>
            <a:endParaRPr lang="en-GB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66713" y="1600200"/>
            <a:ext cx="8408987" cy="4572000"/>
          </a:xfrm>
        </p:spPr>
        <p:txBody>
          <a:bodyPr/>
          <a:lstStyle>
            <a:lvl1pPr>
              <a:defRPr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>
                <a:solidFill>
                  <a:srgbClr val="565A5C"/>
                </a:solidFill>
              </a:defRPr>
            </a:lvl2pPr>
            <a:lvl3pPr>
              <a:defRPr>
                <a:solidFill>
                  <a:srgbClr val="565A5C"/>
                </a:solidFill>
              </a:defRPr>
            </a:lvl3pPr>
            <a:lvl4pPr>
              <a:defRPr>
                <a:solidFill>
                  <a:srgbClr val="565A5C"/>
                </a:solidFill>
              </a:defRPr>
            </a:lvl4pPr>
            <a:lvl5pPr>
              <a:defRPr>
                <a:solidFill>
                  <a:srgbClr val="565A5C"/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2A82-E1B3-4200-9BA1-D3D02C5DF381}" type="slidenum">
              <a:rPr lang="en-GB"/>
            </a:fld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366713" y="1600200"/>
            <a:ext cx="8408987" cy="4572000"/>
          </a:xfrm>
        </p:spPr>
        <p:txBody>
          <a:bodyPr/>
          <a:lstStyle>
            <a:lvl1pPr>
              <a:defRPr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>
                <a:solidFill>
                  <a:srgbClr val="565A5C"/>
                </a:solidFill>
              </a:defRPr>
            </a:lvl2pPr>
            <a:lvl3pPr>
              <a:defRPr>
                <a:solidFill>
                  <a:srgbClr val="565A5C"/>
                </a:solidFill>
              </a:defRPr>
            </a:lvl3pPr>
            <a:lvl4pPr>
              <a:defRPr>
                <a:solidFill>
                  <a:srgbClr val="565A5C"/>
                </a:solidFill>
              </a:defRPr>
            </a:lvl4pPr>
            <a:lvl5pPr>
              <a:defRPr>
                <a:solidFill>
                  <a:srgbClr val="565A5C"/>
                </a:solidFill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7F4A-43F6-45F0-846D-9F11659C6588}" type="slidenum">
              <a:rPr lang="en-GB"/>
            </a:fld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6713" y="1603375"/>
            <a:ext cx="4040187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37100" y="1603375"/>
            <a:ext cx="4038599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F1E75-0280-4A31-BFF5-FA5C3CD230DE}" type="slidenum">
              <a:rPr lang="en-GB"/>
            </a:fld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6713" y="1603375"/>
            <a:ext cx="4040187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37100" y="1603375"/>
            <a:ext cx="4038599" cy="4572000"/>
          </a:xfrm>
        </p:spPr>
        <p:txBody>
          <a:bodyPr/>
          <a:lstStyle>
            <a:lvl1pPr>
              <a:defRPr sz="20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800">
                <a:solidFill>
                  <a:srgbClr val="565A5C"/>
                </a:solidFill>
              </a:defRPr>
            </a:lvl2pPr>
            <a:lvl3pPr>
              <a:defRPr sz="1400">
                <a:solidFill>
                  <a:srgbClr val="565A5C"/>
                </a:solidFill>
              </a:defRPr>
            </a:lvl3pPr>
            <a:lvl4pPr>
              <a:defRPr sz="1200">
                <a:solidFill>
                  <a:srgbClr val="565A5C"/>
                </a:solidFill>
              </a:defRPr>
            </a:lvl4pPr>
            <a:lvl5pPr>
              <a:defRPr sz="110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1CA30-FA8C-45C7-A117-CD125CACD4B7}" type="slidenum">
              <a:rPr lang="en-GB"/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FEAD4-9A42-4D92-977C-8894E15E15A1}" type="slidenum">
              <a:rPr lang="en-GB"/>
            </a:fld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7" name="Subtitle Placeholder 6"/>
          <p:cNvSpPr>
            <a:spLocks noGrp="1"/>
          </p:cNvSpPr>
          <p:nvPr>
            <p:ph type="body" sz="quarter" idx="24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B4DFC-3331-44D1-BC51-7EE85AB4128D}" type="slidenum">
              <a:rPr lang="en-GB"/>
            </a:fld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48BAC-769A-40D2-84F6-C8D42B90AB89}" type="slidenum">
              <a:rPr lang="en-GB"/>
            </a:fld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490889" y="1568454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490889" y="283343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42655" y="4139444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5842655" y="1568454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5842655" y="283343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68300" y="1601788"/>
            <a:ext cx="960120" cy="957262"/>
          </a:xfrm>
          <a:solidFill>
            <a:schemeClr val="bg2"/>
          </a:solidFill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/>
          </p:nvPr>
        </p:nvSpPr>
        <p:spPr>
          <a:xfrm>
            <a:off x="368300" y="2869187"/>
            <a:ext cx="960120" cy="960120"/>
          </a:xfrm>
          <a:solidFill>
            <a:schemeClr val="bg2"/>
          </a:solidFill>
        </p:spPr>
        <p:txBody>
          <a:bodyPr rtlCol="0" anchor="ctr" anchorCtr="1"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2"/>
          </p:nvPr>
        </p:nvSpPr>
        <p:spPr>
          <a:xfrm>
            <a:off x="368300" y="4139444"/>
            <a:ext cx="960120" cy="960120"/>
          </a:xfrm>
          <a:solidFill>
            <a:schemeClr val="bg2"/>
          </a:solidFill>
        </p:spPr>
        <p:txBody>
          <a:bodyPr rtlCol="0" anchor="ctr" anchorCtr="1"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/>
          </p:nvPr>
        </p:nvSpPr>
        <p:spPr>
          <a:xfrm>
            <a:off x="4737100" y="1601787"/>
            <a:ext cx="960120" cy="960120"/>
          </a:xfrm>
          <a:solidFill>
            <a:schemeClr val="bg2"/>
          </a:solidFill>
        </p:spPr>
        <p:txBody>
          <a:bodyPr rtlCol="0" anchor="ctr" anchorCtr="1"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24"/>
          </p:nvPr>
        </p:nvSpPr>
        <p:spPr>
          <a:xfrm>
            <a:off x="4737100" y="2870616"/>
            <a:ext cx="960120" cy="960120"/>
          </a:xfrm>
          <a:solidFill>
            <a:schemeClr val="bg2"/>
          </a:solidFill>
        </p:spPr>
        <p:txBody>
          <a:bodyPr rtlCol="0" anchor="ctr" anchorCtr="1"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25"/>
          </p:nvPr>
        </p:nvSpPr>
        <p:spPr>
          <a:xfrm>
            <a:off x="4737100" y="4139444"/>
            <a:ext cx="960120" cy="960120"/>
          </a:xfrm>
          <a:solidFill>
            <a:schemeClr val="bg2"/>
          </a:solidFill>
        </p:spPr>
        <p:txBody>
          <a:bodyPr rtlCol="0" anchor="ctr" anchorCtr="1"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6" hasCustomPrompt="1"/>
          </p:nvPr>
        </p:nvSpPr>
        <p:spPr>
          <a:xfrm>
            <a:off x="1490889" y="4106110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129E-FB0F-4072-BEAC-249F32325C19}" type="slidenum">
              <a:rPr lang="en-GB"/>
            </a:fld>
            <a:endParaRPr lang="en-GB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/>
          </a:p>
        </p:txBody>
      </p:sp>
      <p:sp>
        <p:nvSpPr>
          <p:cNvPr id="19" name="Footer Placeholder 6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vidual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490888" y="1568454"/>
            <a:ext cx="2916011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68300" y="1601788"/>
            <a:ext cx="960120" cy="957262"/>
          </a:xfrm>
          <a:solidFill>
            <a:schemeClr val="bg2"/>
          </a:solidFill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66712" y="2791375"/>
            <a:ext cx="4040187" cy="3383999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050" b="0" baseline="0">
                <a:solidFill>
                  <a:srgbClr val="565A5C"/>
                </a:solidFill>
              </a:defRPr>
            </a:lvl1pPr>
            <a:lvl2pPr marL="114935" indent="-114935">
              <a:defRPr sz="1050"/>
            </a:lvl2pPr>
            <a:lvl3pPr marL="230505" indent="-114935">
              <a:spcBef>
                <a:spcPts val="600"/>
              </a:spcBef>
              <a:defRPr sz="1050"/>
            </a:lvl3pPr>
            <a:lvl4pPr marL="345440" indent="-114935">
              <a:spcBef>
                <a:spcPts val="600"/>
              </a:spcBef>
              <a:defRPr sz="1050"/>
            </a:lvl4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4737100" y="2791375"/>
            <a:ext cx="4038600" cy="3384000"/>
          </a:xfrm>
        </p:spPr>
        <p:txBody>
          <a:bodyPr/>
          <a:lstStyle>
            <a:lvl1pPr marL="116205" indent="-116205">
              <a:spcBef>
                <a:spcPts val="600"/>
              </a:spcBef>
              <a:buClr>
                <a:schemeClr val="tx1"/>
              </a:buClr>
              <a:defRPr sz="1050" b="0">
                <a:solidFill>
                  <a:srgbClr val="565A5C"/>
                </a:solidFill>
              </a:defRPr>
            </a:lvl1pPr>
            <a:lvl2pPr marL="230505" indent="-114935">
              <a:spcBef>
                <a:spcPts val="600"/>
              </a:spcBef>
              <a:defRPr sz="1050"/>
            </a:lvl2pPr>
            <a:lvl3pPr marL="345440" indent="-114935">
              <a:spcBef>
                <a:spcPts val="600"/>
              </a:spcBef>
              <a:defRPr sz="1050"/>
            </a:lvl3pPr>
            <a:lvl4pPr marL="461010" indent="-114935">
              <a:spcBef>
                <a:spcPts val="600"/>
              </a:spcBef>
              <a:defRPr sz="1050"/>
            </a:lvl4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DBFB1-B2B1-47BE-937C-7063D433E56D}" type="slidenum">
              <a:rPr lang="en-GB"/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icture Placeholder 54"/>
          <p:cNvSpPr>
            <a:spLocks noGrp="1"/>
          </p:cNvSpPr>
          <p:nvPr>
            <p:ph type="pic" sz="quarter" idx="35"/>
          </p:nvPr>
        </p:nvSpPr>
        <p:spPr>
          <a:xfrm>
            <a:off x="7229475" y="1603374"/>
            <a:ext cx="1546225" cy="1368000"/>
          </a:xfrm>
        </p:spPr>
        <p:txBody>
          <a:bodyPr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/>
              <a:buNone/>
              <a:defRPr sz="10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56" name="Picture Placeholder 54"/>
          <p:cNvSpPr>
            <a:spLocks noGrp="1"/>
          </p:cNvSpPr>
          <p:nvPr>
            <p:ph type="pic" sz="quarter" idx="36"/>
          </p:nvPr>
        </p:nvSpPr>
        <p:spPr>
          <a:xfrm>
            <a:off x="7229475" y="3125962"/>
            <a:ext cx="1546225" cy="1368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57" name="Picture Placeholder 54"/>
          <p:cNvSpPr>
            <a:spLocks noGrp="1"/>
          </p:cNvSpPr>
          <p:nvPr>
            <p:ph type="pic" sz="quarter" idx="37"/>
          </p:nvPr>
        </p:nvSpPr>
        <p:spPr>
          <a:xfrm>
            <a:off x="7229475" y="4648550"/>
            <a:ext cx="1546225" cy="1368000"/>
          </a:xfrm>
        </p:spPr>
        <p:txBody>
          <a:bodyPr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/>
              <a:buNone/>
              <a:defRPr sz="10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66713" y="1603375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sz="8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1755" indent="-71755">
              <a:spcBef>
                <a:spcPts val="300"/>
              </a:spcBef>
              <a:defRPr sz="800"/>
            </a:lvl3pPr>
            <a:lvl4pPr marL="144145" indent="-71755">
              <a:spcBef>
                <a:spcPts val="300"/>
              </a:spcBef>
              <a:defRPr sz="800"/>
            </a:lvl4pPr>
            <a:lvl5pPr marL="215900" indent="-71755">
              <a:spcBef>
                <a:spcPts val="300"/>
              </a:spcBef>
              <a:defRPr sz="8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66713" y="3259375"/>
            <a:ext cx="1548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081213" y="1603375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1755" indent="-71755">
              <a:spcBef>
                <a:spcPts val="300"/>
              </a:spcBef>
              <a:defRPr sz="800"/>
            </a:lvl3pPr>
            <a:lvl4pPr marL="144145" indent="-71755">
              <a:spcBef>
                <a:spcPts val="300"/>
              </a:spcBef>
              <a:defRPr sz="800"/>
            </a:lvl4pPr>
            <a:lvl5pPr marL="215900" indent="-71755">
              <a:spcBef>
                <a:spcPts val="300"/>
              </a:spcBef>
              <a:defRPr sz="8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081213" y="3259375"/>
            <a:ext cx="1548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66713" y="3892550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1755" indent="-71755">
              <a:spcBef>
                <a:spcPts val="300"/>
              </a:spcBef>
              <a:defRPr sz="800"/>
            </a:lvl3pPr>
            <a:lvl4pPr marL="144145" indent="-71755">
              <a:spcBef>
                <a:spcPts val="300"/>
              </a:spcBef>
              <a:defRPr sz="800"/>
            </a:lvl4pPr>
            <a:lvl5pPr marL="215900" indent="-71755">
              <a:spcBef>
                <a:spcPts val="300"/>
              </a:spcBef>
              <a:defRPr sz="8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66713" y="5548550"/>
            <a:ext cx="1548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2081213" y="3892550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1755" indent="-71755">
              <a:spcBef>
                <a:spcPts val="300"/>
              </a:spcBef>
              <a:defRPr sz="800"/>
            </a:lvl3pPr>
            <a:lvl4pPr marL="144145" indent="-71755">
              <a:spcBef>
                <a:spcPts val="300"/>
              </a:spcBef>
              <a:defRPr sz="800"/>
            </a:lvl4pPr>
            <a:lvl5pPr marL="215900" indent="-71755">
              <a:spcBef>
                <a:spcPts val="300"/>
              </a:spcBef>
              <a:defRPr sz="8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2081213" y="5548550"/>
            <a:ext cx="1548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795713" y="1603375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1755" indent="-71755">
              <a:spcBef>
                <a:spcPts val="300"/>
              </a:spcBef>
              <a:defRPr sz="800"/>
            </a:lvl3pPr>
            <a:lvl4pPr marL="144145" indent="-71755">
              <a:spcBef>
                <a:spcPts val="300"/>
              </a:spcBef>
              <a:defRPr sz="800"/>
            </a:lvl4pPr>
            <a:lvl5pPr marL="215900" indent="-71755">
              <a:spcBef>
                <a:spcPts val="300"/>
              </a:spcBef>
              <a:defRPr sz="8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795713" y="3259375"/>
            <a:ext cx="1548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5510213" y="1603375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1755" indent="-71755">
              <a:spcBef>
                <a:spcPts val="300"/>
              </a:spcBef>
              <a:defRPr sz="800"/>
            </a:lvl3pPr>
            <a:lvl4pPr marL="144145" indent="-71755">
              <a:spcBef>
                <a:spcPts val="300"/>
              </a:spcBef>
              <a:defRPr sz="800"/>
            </a:lvl4pPr>
            <a:lvl5pPr marL="215900" indent="-71755">
              <a:spcBef>
                <a:spcPts val="300"/>
              </a:spcBef>
              <a:defRPr sz="8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5510213" y="3259375"/>
            <a:ext cx="1548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795713" y="3892550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1755" indent="-71755">
              <a:spcBef>
                <a:spcPts val="300"/>
              </a:spcBef>
              <a:defRPr sz="800"/>
            </a:lvl3pPr>
            <a:lvl4pPr marL="144145" indent="-71755">
              <a:spcBef>
                <a:spcPts val="300"/>
              </a:spcBef>
              <a:defRPr sz="800"/>
            </a:lvl4pPr>
            <a:lvl5pPr marL="215900" indent="-71755">
              <a:spcBef>
                <a:spcPts val="300"/>
              </a:spcBef>
              <a:defRPr sz="8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3795713" y="5548550"/>
            <a:ext cx="1548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5510213" y="3892550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1755" indent="-71755">
              <a:spcBef>
                <a:spcPts val="300"/>
              </a:spcBef>
              <a:defRPr sz="800"/>
            </a:lvl3pPr>
            <a:lvl4pPr marL="144145" indent="-71755">
              <a:spcBef>
                <a:spcPts val="300"/>
              </a:spcBef>
              <a:defRPr sz="800"/>
            </a:lvl4pPr>
            <a:lvl5pPr marL="215900" indent="-71755">
              <a:spcBef>
                <a:spcPts val="300"/>
              </a:spcBef>
              <a:defRPr sz="8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5510213" y="5548550"/>
            <a:ext cx="1548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229475" y="1603375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1755" indent="-71755">
              <a:spcBef>
                <a:spcPts val="300"/>
              </a:spcBef>
              <a:defRPr sz="800"/>
            </a:lvl3pPr>
            <a:lvl4pPr marL="144145" indent="-71755">
              <a:spcBef>
                <a:spcPts val="300"/>
              </a:spcBef>
              <a:defRPr sz="800"/>
            </a:lvl4pPr>
            <a:lvl5pPr marL="215900" indent="-71755">
              <a:spcBef>
                <a:spcPts val="300"/>
              </a:spcBef>
              <a:defRPr sz="8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51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7229475" y="3259375"/>
            <a:ext cx="1548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7229475" y="3892550"/>
            <a:ext cx="1548000" cy="1656000"/>
          </a:xfrm>
          <a:blipFill>
            <a:blip r:embed="rId2"/>
            <a:stretch>
              <a:fillRect/>
            </a:stretch>
          </a:blipFill>
        </p:spPr>
        <p:txBody>
          <a:bodyPr lIns="72000" tIns="64800" rIns="72000" bIns="72000"/>
          <a:lstStyle>
            <a:lvl1pPr marL="0" indent="0">
              <a:spcBef>
                <a:spcPts val="600"/>
              </a:spcBef>
              <a:buNone/>
              <a:defRPr lang="en-US" sz="800" b="1" kern="1200" dirty="0" smtClean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None/>
              <a:defRPr sz="800"/>
            </a:lvl2pPr>
            <a:lvl3pPr marL="71755" indent="-71755">
              <a:spcBef>
                <a:spcPts val="300"/>
              </a:spcBef>
              <a:defRPr sz="800"/>
            </a:lvl3pPr>
            <a:lvl4pPr marL="144145" indent="-71755">
              <a:spcBef>
                <a:spcPts val="300"/>
              </a:spcBef>
              <a:defRPr sz="800"/>
            </a:lvl4pPr>
            <a:lvl5pPr marL="215900" indent="-71755">
              <a:spcBef>
                <a:spcPts val="300"/>
              </a:spcBef>
              <a:defRPr sz="8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53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7229475" y="5548550"/>
            <a:ext cx="1548000" cy="46800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800"/>
            </a:lvl1pPr>
          </a:lstStyle>
          <a:p>
            <a:pPr lvl="0"/>
            <a:r>
              <a:rPr lang="zh-CN" altLang="en-US" noProof="0" dirty="0"/>
              <a:t>单击图标添加图片</a:t>
            </a:r>
            <a:endParaRPr lang="en-GB" noProof="0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15A6-59C0-43A3-B14A-DFD67EF1CE57}" type="slidenum">
              <a:rPr lang="en-GB"/>
            </a:fld>
            <a:endParaRPr lang="en-GB" dirty="0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/>
          </a:p>
        </p:txBody>
      </p:sp>
      <p:sp>
        <p:nvSpPr>
          <p:cNvPr id="42" name="Footer Placeholder 6"/>
          <p:cNvSpPr>
            <a:spLocks noGrp="1"/>
          </p:cNvSpPr>
          <p:nvPr>
            <p:ph type="ftr" sz="quarter" idx="4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Gradient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0" y="0"/>
            <a:ext cx="9144000" cy="637222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D5D5D2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9" name="Subtitle Placeholder 6"/>
          <p:cNvSpPr>
            <a:spLocks noGrp="1"/>
          </p:cNvSpPr>
          <p:nvPr>
            <p:ph type="body" sz="quarter" idx="24"/>
          </p:nvPr>
        </p:nvSpPr>
        <p:spPr>
          <a:xfrm>
            <a:off x="366713" y="790575"/>
            <a:ext cx="8408987" cy="396000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3E030-E299-4DC4-BBAF-8EAED3E3A5BF}" type="slidenum">
              <a:rPr lang="en-GB"/>
            </a:fld>
            <a:endParaRPr lang="en-GB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0"/>
          <p:cNvCxnSpPr/>
          <p:nvPr/>
        </p:nvCxnSpPr>
        <p:spPr>
          <a:xfrm>
            <a:off x="376238" y="4051300"/>
            <a:ext cx="839946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625" y="557213"/>
            <a:ext cx="17430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4" y="348298"/>
            <a:ext cx="5143500" cy="576000"/>
          </a:xfrm>
        </p:spPr>
        <p:txBody>
          <a:bodyPr/>
          <a:lstStyle>
            <a:lvl1pPr>
              <a:defRPr sz="3600" b="0"/>
            </a:lvl1pPr>
          </a:lstStyle>
          <a:p>
            <a:r>
              <a:rPr lang="zh-CN" altLang="en-US" noProof="0" dirty="0"/>
              <a:t>单击此处编辑母版标题样式</a:t>
            </a:r>
            <a:endParaRPr lang="en-GB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6712" y="2040415"/>
            <a:ext cx="4370387" cy="1852135"/>
          </a:xfrm>
        </p:spPr>
        <p:txBody>
          <a:bodyPr/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/>
              <a:buNone/>
              <a:defRPr lang="en-US" sz="1800" kern="1200" dirty="0" smtClean="0">
                <a:solidFill>
                  <a:srgbClr val="565A5C"/>
                </a:solidFill>
                <a:effectLst/>
                <a:latin typeface="+mn-lt"/>
                <a:ea typeface="Arial" panose="020B0604020202020204"/>
                <a:cs typeface="Arial" panose="020B0604020202020204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6713" y="4153191"/>
            <a:ext cx="8408987" cy="1857084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183515">
              <a:spcBef>
                <a:spcPts val="0"/>
              </a:spcBef>
              <a:defRPr sz="1400">
                <a:solidFill>
                  <a:schemeClr val="tx1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66712" y="6058773"/>
            <a:ext cx="8408987" cy="442040"/>
          </a:xfrm>
        </p:spPr>
        <p:txBody>
          <a:bodyPr anchor="b"/>
          <a:lstStyle>
            <a:lvl1pPr marL="0" indent="0">
              <a:lnSpc>
                <a:spcPts val="700"/>
              </a:lnSpc>
              <a:spcBef>
                <a:spcPts val="0"/>
              </a:spcBef>
              <a:buNone/>
              <a:defRPr sz="650"/>
            </a:lvl1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9" name="Date Placeholder 14"/>
          <p:cNvSpPr>
            <a:spLocks noGrp="1"/>
          </p:cNvSpPr>
          <p:nvPr>
            <p:ph type="dt" sz="half" idx="17"/>
          </p:nvPr>
        </p:nvSpPr>
        <p:spPr>
          <a:xfrm>
            <a:off x="366713" y="6715125"/>
            <a:ext cx="2160587" cy="1444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10" name="Footer Placeholder 15"/>
          <p:cNvSpPr>
            <a:spLocks noGrp="1"/>
          </p:cNvSpPr>
          <p:nvPr>
            <p:ph type="ftr" sz="quarter" idx="18"/>
          </p:nvPr>
        </p:nvSpPr>
        <p:spPr>
          <a:xfrm>
            <a:off x="4737100" y="6713538"/>
            <a:ext cx="2160588" cy="144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 dirty="0"/>
          </a:p>
        </p:txBody>
      </p:sp>
      <p:sp>
        <p:nvSpPr>
          <p:cNvPr id="11" name="Slide Number Placeholder 16"/>
          <p:cNvSpPr>
            <a:spLocks noGrp="1"/>
          </p:cNvSpPr>
          <p:nvPr>
            <p:ph type="sldNum" sz="quarter" idx="19"/>
          </p:nvPr>
        </p:nvSpPr>
        <p:spPr>
          <a:xfrm>
            <a:off x="7494588" y="6713538"/>
            <a:ext cx="144462" cy="144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7EDFA3-03C7-4E1F-AF81-8F87CE4667E6}" type="slidenum">
              <a:rPr lang="en-GB"/>
            </a:fld>
            <a:endParaRPr lang="en-GB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ilingual Title Slide">
    <p:bg>
      <p:bgPr>
        <a:gradFill rotWithShape="1">
          <a:gsLst>
            <a:gs pos="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/>
          <p:nvPr/>
        </p:nvSpPr>
        <p:spPr bwMode="auto">
          <a:xfrm>
            <a:off x="0" y="0"/>
            <a:ext cx="8793163" cy="6858000"/>
          </a:xfrm>
          <a:custGeom>
            <a:avLst/>
            <a:gdLst>
              <a:gd name="T0" fmla="*/ 0 w 2770"/>
              <a:gd name="T1" fmla="*/ 2160 h 2160"/>
              <a:gd name="T2" fmla="*/ 1683 w 2770"/>
              <a:gd name="T3" fmla="*/ 2160 h 2160"/>
              <a:gd name="T4" fmla="*/ 2757 w 2770"/>
              <a:gd name="T5" fmla="*/ 1115 h 2160"/>
              <a:gd name="T6" fmla="*/ 2757 w 2770"/>
              <a:gd name="T7" fmla="*/ 1070 h 2160"/>
              <a:gd name="T8" fmla="*/ 1637 w 2770"/>
              <a:gd name="T9" fmla="*/ 0 h 2160"/>
              <a:gd name="T10" fmla="*/ 0 w 2770"/>
              <a:gd name="T11" fmla="*/ 0 h 2160"/>
              <a:gd name="T12" fmla="*/ 0 w 2770"/>
              <a:gd name="T13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0" y="2160"/>
                </a:moveTo>
                <a:cubicBezTo>
                  <a:pt x="1683" y="2160"/>
                  <a:pt x="1683" y="2160"/>
                  <a:pt x="1683" y="2160"/>
                </a:cubicBezTo>
                <a:cubicBezTo>
                  <a:pt x="2757" y="1115"/>
                  <a:pt x="2757" y="1115"/>
                  <a:pt x="2757" y="1115"/>
                </a:cubicBezTo>
                <a:cubicBezTo>
                  <a:pt x="2770" y="1103"/>
                  <a:pt x="2770" y="1082"/>
                  <a:pt x="2757" y="1070"/>
                </a:cubicBezTo>
                <a:cubicBezTo>
                  <a:pt x="1637" y="0"/>
                  <a:pt x="1637" y="0"/>
                  <a:pt x="1637" y="0"/>
                </a:cubicBezTo>
                <a:cubicBezTo>
                  <a:pt x="0" y="0"/>
                  <a:pt x="0" y="0"/>
                  <a:pt x="0" y="0"/>
                </a:cubicBezTo>
                <a:lnTo>
                  <a:pt x="0" y="2160"/>
                </a:lnTo>
                <a:close/>
              </a:path>
            </a:pathLst>
          </a:custGeom>
          <a:gradFill flip="none" rotWithShape="1">
            <a:gsLst>
              <a:gs pos="40000">
                <a:schemeClr val="tx2"/>
              </a:gs>
              <a:gs pos="0">
                <a:schemeClr val="tx2"/>
              </a:gs>
              <a:gs pos="100000">
                <a:srgbClr val="9C5FB5">
                  <a:alpha val="80000"/>
                </a:srgbClr>
              </a:gs>
            </a:gsLst>
            <a:lin ang="18600000" scaled="0"/>
            <a:tileRect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625" y="558800"/>
            <a:ext cx="17430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 bwMode="gray">
          <a:xfrm>
            <a:off x="366712" y="1839050"/>
            <a:ext cx="4370387" cy="49244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noProof="0" dirty="0"/>
              <a:t>单击此处编辑母版标题样式</a:t>
            </a:r>
            <a:endParaRPr lang="en-GB" noProof="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gray">
          <a:xfrm>
            <a:off x="366712" y="2388384"/>
            <a:ext cx="4370387" cy="1080000"/>
          </a:xfrm>
        </p:spPr>
        <p:txBody>
          <a:bodyPr lIns="432000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="0" baseline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0" dirty="0"/>
              <a:t>单击此处编辑母版副标题样式</a:t>
            </a:r>
            <a:endParaRPr lang="en-GB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66713" y="3892550"/>
            <a:ext cx="4370387" cy="55399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66712" y="4503439"/>
            <a:ext cx="4370387" cy="1080000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kern="120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66713" y="6387298"/>
            <a:ext cx="1714500" cy="144000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/>
              <a:buNone/>
              <a:defRPr lang="en-GB" sz="900" b="0" kern="1200" baseline="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66712" y="6146803"/>
            <a:ext cx="1714502" cy="144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+mn-lt"/>
                <a:ea typeface="+mn-ea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17"/>
          </p:nvPr>
        </p:nvSpPr>
        <p:spPr>
          <a:xfrm>
            <a:off x="5510213" y="2106613"/>
            <a:ext cx="1619250" cy="161925"/>
          </a:xfrm>
        </p:spPr>
        <p:txBody>
          <a:bodyPr/>
          <a:lstStyle>
            <a:lvl1pPr>
              <a:defRPr sz="105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18"/>
          </p:nvPr>
        </p:nvSpPr>
        <p:spPr>
          <a:xfrm>
            <a:off x="5510213" y="4159250"/>
            <a:ext cx="1619250" cy="161925"/>
          </a:xfrm>
        </p:spPr>
        <p:txBody>
          <a:bodyPr/>
          <a:lstStyle>
            <a:lvl1pPr>
              <a:defRPr lang="en-US" altLang="ja-JP" sz="1050" b="1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 altLang="zh-CN"/>
              <a:t>Footer or alternate date</a:t>
            </a:r>
            <a:endParaRPr lang="en-GB" altLang="zh-CN" dirty="0"/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9"/>
          </p:nvPr>
        </p:nvSpPr>
        <p:spPr>
          <a:xfrm>
            <a:off x="8631238" y="6858000"/>
            <a:ext cx="144462" cy="1444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C7880-68A6-4894-866C-4CCE5D96CD69}" type="slidenum">
              <a:rPr lang="en-GB"/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ilingual Section Header"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4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EBECED">
                  <a:alpha val="0"/>
                </a:srgbClr>
              </a:gs>
              <a:gs pos="45000">
                <a:srgbClr val="EBECED">
                  <a:alpha val="0"/>
                </a:srgbClr>
              </a:gs>
              <a:gs pos="90000">
                <a:srgbClr val="EBECED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bg2"/>
              </a:solidFill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0" y="0"/>
            <a:ext cx="8791575" cy="6858000"/>
          </a:xfrm>
          <a:custGeom>
            <a:avLst/>
            <a:gdLst>
              <a:gd name="T0" fmla="*/ 2755 w 2770"/>
              <a:gd name="T1" fmla="*/ 592 h 2160"/>
              <a:gd name="T2" fmla="*/ 2136 w 2770"/>
              <a:gd name="T3" fmla="*/ 0 h 2160"/>
              <a:gd name="T4" fmla="*/ 0 w 2770"/>
              <a:gd name="T5" fmla="*/ 0 h 2160"/>
              <a:gd name="T6" fmla="*/ 0 w 2770"/>
              <a:gd name="T7" fmla="*/ 2160 h 2160"/>
              <a:gd name="T8" fmla="*/ 1196 w 2770"/>
              <a:gd name="T9" fmla="*/ 2160 h 2160"/>
              <a:gd name="T10" fmla="*/ 2755 w 2770"/>
              <a:gd name="T11" fmla="*/ 643 h 2160"/>
              <a:gd name="T12" fmla="*/ 2755 w 2770"/>
              <a:gd name="T13" fmla="*/ 592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70" h="2160">
                <a:moveTo>
                  <a:pt x="2755" y="592"/>
                </a:moveTo>
                <a:cubicBezTo>
                  <a:pt x="2136" y="0"/>
                  <a:pt x="2136" y="0"/>
                  <a:pt x="21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196" y="2160"/>
                  <a:pt x="1196" y="2160"/>
                  <a:pt x="1196" y="2160"/>
                </a:cubicBezTo>
                <a:cubicBezTo>
                  <a:pt x="2755" y="643"/>
                  <a:pt x="2755" y="643"/>
                  <a:pt x="2755" y="643"/>
                </a:cubicBezTo>
                <a:cubicBezTo>
                  <a:pt x="2770" y="629"/>
                  <a:pt x="2770" y="606"/>
                  <a:pt x="2755" y="592"/>
                </a:cubicBezTo>
                <a:close/>
              </a:path>
            </a:pathLst>
          </a:custGeom>
          <a:gradFill flip="none" rotWithShape="1">
            <a:gsLst>
              <a:gs pos="40000">
                <a:schemeClr val="bg1">
                  <a:alpha val="80000"/>
                </a:schemeClr>
              </a:gs>
              <a:gs pos="0">
                <a:srgbClr val="EBECED"/>
              </a:gs>
              <a:gs pos="90000">
                <a:srgbClr val="EBECED">
                  <a:alpha val="0"/>
                </a:srgbClr>
              </a:gs>
            </a:gsLst>
            <a:lin ang="4500000" scaled="0"/>
            <a:tileRect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3513" y="6508750"/>
            <a:ext cx="11033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66713" y="1096021"/>
            <a:ext cx="6271902" cy="553998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rgbClr val="565A5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11" name="Title 17"/>
          <p:cNvSpPr>
            <a:spLocks noGrp="1"/>
          </p:cNvSpPr>
          <p:nvPr>
            <p:ph type="title"/>
          </p:nvPr>
        </p:nvSpPr>
        <p:spPr>
          <a:xfrm>
            <a:off x="366713" y="1691899"/>
            <a:ext cx="6271411" cy="1280160"/>
          </a:xfrm>
        </p:spPr>
        <p:txBody>
          <a:bodyPr lIns="432000">
            <a:noAutofit/>
          </a:bodyPr>
          <a:lstStyle>
            <a:lvl1pPr algn="l">
              <a:lnSpc>
                <a:spcPct val="90000"/>
              </a:lnSpc>
              <a:defRPr sz="3200" b="0">
                <a:solidFill>
                  <a:srgbClr val="565A5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noProof="0" dirty="0"/>
              <a:t>单击此处编辑母版标题样式</a:t>
            </a:r>
            <a:endParaRPr lang="en-GB" noProof="0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66713" y="3435087"/>
            <a:ext cx="6273000" cy="1281600"/>
          </a:xfr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kern="1200" dirty="0">
                <a:solidFill>
                  <a:srgbClr val="565A5C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66713" y="2834968"/>
            <a:ext cx="6273000" cy="554400"/>
          </a:xfrm>
        </p:spPr>
        <p:txBody>
          <a:bodyPr/>
          <a:lstStyle>
            <a:lvl1pPr marL="182880" indent="-182880">
              <a:buNone/>
              <a:defRPr lang="en-GB" sz="3200" b="1" kern="1200" dirty="0">
                <a:solidFill>
                  <a:srgbClr val="565A5C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1C195-B02D-4673-8E58-33B207BBACB3}" type="slidenum">
              <a:rPr lang="en-GB"/>
            </a:fld>
            <a:endParaRPr lang="en-GB" dirty="0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ingu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6713" y="1603375"/>
            <a:ext cx="4038600" cy="4572000"/>
          </a:xfrm>
        </p:spPr>
        <p:txBody>
          <a:bodyPr/>
          <a:lstStyle>
            <a:lvl1pPr>
              <a:defRPr sz="1800">
                <a:solidFill>
                  <a:srgbClr val="565A5C"/>
                </a:solidFill>
                <a:latin typeface="+mn-lt"/>
                <a:ea typeface="+mn-ea"/>
              </a:defRPr>
            </a:lvl1pPr>
            <a:lvl2pPr>
              <a:buClr>
                <a:srgbClr val="565A5C"/>
              </a:buClr>
              <a:defRPr sz="1600">
                <a:solidFill>
                  <a:srgbClr val="565A5C"/>
                </a:solidFill>
                <a:latin typeface="+mn-lt"/>
                <a:ea typeface="+mn-ea"/>
              </a:defRPr>
            </a:lvl2pPr>
            <a:lvl3pPr>
              <a:defRPr sz="120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defRPr sz="1100">
                <a:solidFill>
                  <a:srgbClr val="565A5C"/>
                </a:solidFill>
                <a:latin typeface="+mn-lt"/>
                <a:ea typeface="+mn-ea"/>
              </a:defRPr>
            </a:lvl4pPr>
            <a:lvl5pPr>
              <a:defRPr sz="1050">
                <a:solidFill>
                  <a:srgbClr val="565A5C"/>
                </a:solidFill>
                <a:latin typeface="+mn-lt"/>
                <a:ea typeface="+mn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37100" y="1603375"/>
            <a:ext cx="4038600" cy="4571999"/>
          </a:xfrm>
        </p:spPr>
        <p:txBody>
          <a:bodyPr/>
          <a:lstStyle>
            <a:lvl1pPr>
              <a:defRPr sz="1800">
                <a:solidFill>
                  <a:srgbClr val="565A5C"/>
                </a:solidFill>
              </a:defRPr>
            </a:lvl1pPr>
            <a:lvl2pPr>
              <a:buClr>
                <a:srgbClr val="565A5C"/>
              </a:buClr>
              <a:defRPr sz="1600">
                <a:solidFill>
                  <a:srgbClr val="565A5C"/>
                </a:solidFill>
              </a:defRPr>
            </a:lvl2pPr>
            <a:lvl3pPr>
              <a:defRPr sz="1200">
                <a:solidFill>
                  <a:srgbClr val="565A5C"/>
                </a:solidFill>
              </a:defRPr>
            </a:lvl3pPr>
            <a:lvl4pPr>
              <a:defRPr sz="1100">
                <a:solidFill>
                  <a:srgbClr val="565A5C"/>
                </a:solidFill>
              </a:defRPr>
            </a:lvl4pPr>
            <a:lvl5pPr>
              <a:defRPr sz="1050">
                <a:solidFill>
                  <a:srgbClr val="565A5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6714" y="365760"/>
            <a:ext cx="4038600" cy="396000"/>
          </a:xfrm>
        </p:spPr>
        <p:txBody>
          <a:bodyPr/>
          <a:lstStyle>
            <a:lvl1pPr>
              <a:defRPr sz="2400" baseline="0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r>
              <a:rPr lang="zh-CN" altLang="en-US" noProof="0" dirty="0"/>
              <a:t>单击此处编辑母版标题样式</a:t>
            </a: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37100" y="367200"/>
            <a:ext cx="4038600" cy="396875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GB" sz="2400" b="1" kern="1200" baseline="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 bwMode="gray">
          <a:xfrm>
            <a:off x="366713" y="808990"/>
            <a:ext cx="4038601" cy="396000"/>
          </a:xfrm>
        </p:spPr>
        <p:txBody>
          <a:bodyPr lIns="33120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400" b="0">
                <a:solidFill>
                  <a:schemeClr val="accent2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 bwMode="gray">
          <a:xfrm>
            <a:off x="4737099" y="808990"/>
            <a:ext cx="4038601" cy="396000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2400" b="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84611-5084-447C-9291-E0CD81E03C37}" type="slidenum">
              <a:rPr lang="en-GB"/>
            </a:fld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/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ingual Team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3" y="1568447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366713" y="2772936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66713" y="518191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315653" y="1601788"/>
            <a:ext cx="960120" cy="957262"/>
          </a:xfrm>
          <a:solidFill>
            <a:srgbClr val="A2A4A3"/>
          </a:solidFill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1"/>
          </p:nvPr>
        </p:nvSpPr>
        <p:spPr>
          <a:xfrm>
            <a:off x="3315653" y="2804372"/>
            <a:ext cx="960120" cy="960120"/>
          </a:xfrm>
          <a:solidFill>
            <a:srgbClr val="A2A4A3"/>
          </a:solidFill>
        </p:spPr>
        <p:txBody>
          <a:bodyPr rtlCol="0" anchor="ctr" anchorCtr="1"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2"/>
          </p:nvPr>
        </p:nvSpPr>
        <p:spPr>
          <a:xfrm>
            <a:off x="3315653" y="4009814"/>
            <a:ext cx="960120" cy="960120"/>
          </a:xfrm>
          <a:solidFill>
            <a:srgbClr val="A2A4A3"/>
          </a:solidFill>
        </p:spPr>
        <p:txBody>
          <a:bodyPr rtlCol="0" anchor="ctr" anchorCtr="1"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3"/>
          </p:nvPr>
        </p:nvSpPr>
        <p:spPr>
          <a:xfrm>
            <a:off x="3314066" y="5215255"/>
            <a:ext cx="960120" cy="960120"/>
          </a:xfrm>
          <a:solidFill>
            <a:srgbClr val="A2A4A3"/>
          </a:solidFill>
        </p:spPr>
        <p:txBody>
          <a:bodyPr rtlCol="0" anchor="ctr" anchorCtr="1">
            <a:noAutofit/>
          </a:bodyPr>
          <a:lstStyle>
            <a:lvl1pPr marL="0" indent="0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6" hasCustomPrompt="1"/>
          </p:nvPr>
        </p:nvSpPr>
        <p:spPr>
          <a:xfrm>
            <a:off x="366713" y="397742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  <a:latin typeface="+mn-lt"/>
                <a:ea typeface="+mn-ea"/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  <a:latin typeface="+mn-lt"/>
                <a:ea typeface="+mn-ea"/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6712" y="365760"/>
            <a:ext cx="4040187" cy="396000"/>
          </a:xfrm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+mj-lt"/>
                <a:ea typeface="+mj-ea"/>
              </a:defRPr>
            </a:lvl1pPr>
          </a:lstStyle>
          <a:p>
            <a:r>
              <a:rPr lang="zh-CN" altLang="en-US" noProof="0" dirty="0"/>
              <a:t>单击此处编辑母版标题样式</a:t>
            </a:r>
            <a:endParaRPr lang="en-GB" noProof="0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4737100" y="1568447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4737100" y="2772936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9" hasCustomPrompt="1"/>
          </p:nvPr>
        </p:nvSpPr>
        <p:spPr>
          <a:xfrm>
            <a:off x="4737100" y="518191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23" name="Text Placeholder 37"/>
          <p:cNvSpPr>
            <a:spLocks noGrp="1"/>
          </p:cNvSpPr>
          <p:nvPr>
            <p:ph type="body" sz="quarter" idx="30" hasCustomPrompt="1"/>
          </p:nvPr>
        </p:nvSpPr>
        <p:spPr>
          <a:xfrm>
            <a:off x="4737100" y="3977425"/>
            <a:ext cx="2651760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2"/>
          </p:nvPr>
        </p:nvSpPr>
        <p:spPr>
          <a:xfrm>
            <a:off x="4737100" y="367200"/>
            <a:ext cx="4038600" cy="396000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GB" sz="2400" b="1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AAE2F-F2C4-4774-AAB8-A230D1780D92}" type="slidenum">
              <a:rPr lang="en-GB"/>
            </a:fld>
            <a:endParaRPr lang="en-GB" dirty="0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/>
          </a:p>
        </p:txBody>
      </p:sp>
      <p:sp>
        <p:nvSpPr>
          <p:cNvPr id="24" name="Footer Placeholder 6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ingual Individual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3445193" y="1603375"/>
            <a:ext cx="960120" cy="957262"/>
          </a:xfrm>
          <a:solidFill>
            <a:srgbClr val="A2A4A3"/>
          </a:solidFill>
        </p:spPr>
        <p:txBody>
          <a:bodyPr rtlCol="0" anchor="ctr" anchorCtr="1">
            <a:noAutofit/>
          </a:bodyPr>
          <a:lstStyle>
            <a:lvl1pPr marL="0" indent="0" algn="ctr">
              <a:buNone/>
              <a:defRPr sz="1100">
                <a:solidFill>
                  <a:schemeClr val="bg2"/>
                </a:solidFill>
              </a:defRPr>
            </a:lvl1pPr>
          </a:lstStyle>
          <a:p>
            <a:pPr lvl="0"/>
            <a:r>
              <a:rPr lang="zh-CN" altLang="en-US" noProof="0"/>
              <a:t>单击图标添加图片</a:t>
            </a:r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6714" y="367200"/>
            <a:ext cx="4038600" cy="396000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zh-CN" altLang="en-US" noProof="0" dirty="0"/>
              <a:t>单击此处编辑母版标题样式</a:t>
            </a:r>
            <a:endParaRPr lang="en-GB" noProof="0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66712" y="1568454"/>
            <a:ext cx="2916011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66712" y="2791375"/>
            <a:ext cx="3078481" cy="3384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050" b="0" baseline="0">
                <a:solidFill>
                  <a:srgbClr val="565A5C"/>
                </a:solidFill>
              </a:defRPr>
            </a:lvl1pPr>
            <a:lvl2pPr marL="114935" indent="-114935">
              <a:defRPr sz="1050"/>
            </a:lvl2pPr>
            <a:lvl3pPr marL="230505" indent="-114935">
              <a:spcBef>
                <a:spcPts val="600"/>
              </a:spcBef>
              <a:defRPr sz="1050"/>
            </a:lvl3pPr>
            <a:lvl4pPr marL="345440" indent="-114935">
              <a:spcBef>
                <a:spcPts val="600"/>
              </a:spcBef>
              <a:defRPr sz="1050"/>
            </a:lvl4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4735513" y="1568454"/>
            <a:ext cx="2916011" cy="96012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1050">
                <a:solidFill>
                  <a:srgbClr val="565A5C"/>
                </a:solidFill>
              </a:defRPr>
            </a:lvl2pPr>
            <a:lvl3pPr marL="0" indent="0">
              <a:spcBef>
                <a:spcPts val="600"/>
              </a:spcBef>
              <a:buNone/>
              <a:defRPr sz="1050">
                <a:solidFill>
                  <a:srgbClr val="565A5C"/>
                </a:solidFill>
              </a:defRPr>
            </a:lvl3pPr>
            <a:lvl4pPr marL="0" indent="0">
              <a:spcBef>
                <a:spcPts val="1200"/>
              </a:spcBef>
              <a:buNone/>
              <a:defRPr sz="1000"/>
            </a:lvl4pPr>
            <a:lvl5pPr marL="0" indent="0">
              <a:buNone/>
              <a:defRPr sz="9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4735513" y="2791375"/>
            <a:ext cx="4040187" cy="3384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050" b="0" baseline="0">
                <a:solidFill>
                  <a:srgbClr val="565A5C"/>
                </a:solidFill>
              </a:defRPr>
            </a:lvl1pPr>
            <a:lvl2pPr marL="114935" indent="-114935">
              <a:defRPr sz="1050"/>
            </a:lvl2pPr>
            <a:lvl3pPr marL="230505" indent="-114935">
              <a:spcBef>
                <a:spcPts val="600"/>
              </a:spcBef>
              <a:defRPr sz="1050"/>
            </a:lvl3pPr>
            <a:lvl4pPr marL="345440" indent="-114935">
              <a:spcBef>
                <a:spcPts val="600"/>
              </a:spcBef>
              <a:defRPr sz="1050"/>
            </a:lvl4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1"/>
          </p:nvPr>
        </p:nvSpPr>
        <p:spPr>
          <a:xfrm>
            <a:off x="4737100" y="367200"/>
            <a:ext cx="4038600" cy="396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962B-B3AF-4DF0-A35F-8BD5513C6E1A}" type="slidenum">
              <a:rPr lang="en-GB"/>
            </a:fld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Bilingu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10"/>
          <p:cNvCxnSpPr/>
          <p:nvPr/>
        </p:nvCxnSpPr>
        <p:spPr>
          <a:xfrm>
            <a:off x="366713" y="3516313"/>
            <a:ext cx="8408987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625" y="557213"/>
            <a:ext cx="174307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Placeholder 35"/>
          <p:cNvSpPr>
            <a:spLocks noGrp="1"/>
          </p:cNvSpPr>
          <p:nvPr>
            <p:ph type="body" sz="quarter" idx="22" hasCustomPrompt="1"/>
          </p:nvPr>
        </p:nvSpPr>
        <p:spPr>
          <a:xfrm>
            <a:off x="4221698" y="495525"/>
            <a:ext cx="2675990" cy="596675"/>
          </a:xfrm>
        </p:spPr>
        <p:txBody>
          <a:bodyPr/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marL="182245" indent="0" algn="l" defTabSz="457200" rtl="0" eaLnBrk="1" latinLnBrk="0" hangingPunct="1">
              <a:spcBef>
                <a:spcPct val="0"/>
              </a:spcBef>
              <a:buNone/>
              <a:defRPr lang="en-US" sz="3200" b="0" kern="1200" dirty="0" smtClean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366714" y="495525"/>
            <a:ext cx="3429000" cy="492443"/>
          </a:xfrm>
        </p:spPr>
        <p:txBody>
          <a:bodyPr/>
          <a:lstStyle>
            <a:lvl1pPr>
              <a:defRPr lang="en-GB" sz="3200" b="0" kern="1200" dirty="0">
                <a:solidFill>
                  <a:schemeClr val="tx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noProof="0"/>
              <a:t>单击此处编辑母版标题样式</a:t>
            </a:r>
            <a:endParaRPr lang="en-GB" noProof="0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66712" y="1603375"/>
            <a:ext cx="3429001" cy="1686067"/>
          </a:xfrm>
        </p:spPr>
        <p:txBody>
          <a:bodyPr/>
          <a:lstStyle>
            <a:lvl1pPr marL="0" indent="0" algn="l" defTabSz="457200" rtl="0" eaLnBrk="1" latinLnBrk="0" hangingPunct="1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panose="020B0604020202020204"/>
              <a:buNone/>
              <a:defRPr lang="en-US" sz="1800" kern="1200" dirty="0" smtClean="0">
                <a:solidFill>
                  <a:srgbClr val="565A5C"/>
                </a:solidFill>
                <a:effectLst/>
                <a:latin typeface="+mn-lt"/>
                <a:ea typeface="Arial" panose="020B0604020202020204"/>
                <a:cs typeface="Arial" panose="020B0604020202020204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en-GB" noProof="0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66714" y="3682800"/>
            <a:ext cx="3499200" cy="2228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183515">
              <a:spcBef>
                <a:spcPts val="0"/>
              </a:spcBef>
              <a:defRPr sz="1200">
                <a:solidFill>
                  <a:schemeClr val="tx2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66711" y="6058773"/>
            <a:ext cx="3499200" cy="442040"/>
          </a:xfrm>
        </p:spPr>
        <p:txBody>
          <a:bodyPr anchor="b"/>
          <a:lstStyle>
            <a:lvl1pPr marL="0" indent="0">
              <a:lnSpc>
                <a:spcPts val="700"/>
              </a:lnSpc>
              <a:spcBef>
                <a:spcPts val="0"/>
              </a:spcBef>
              <a:buNone/>
              <a:defRPr sz="650"/>
            </a:lvl1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221698" y="6058773"/>
            <a:ext cx="4554000" cy="442040"/>
          </a:xfrm>
        </p:spPr>
        <p:txBody>
          <a:bodyPr anchor="b"/>
          <a:lstStyle>
            <a:lvl1pPr marL="0" indent="0" algn="l" defTabSz="457200" rtl="0" eaLnBrk="1" latinLnBrk="0" hangingPunct="1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/>
              <a:buNone/>
              <a:defRPr lang="en-US" sz="650" kern="1200" dirty="0" smtClean="0">
                <a:solidFill>
                  <a:srgbClr val="565A5C"/>
                </a:solidFill>
                <a:effectLst/>
                <a:latin typeface="+mn-lt"/>
                <a:ea typeface="Arial" panose="020B0604020202020204"/>
                <a:cs typeface="Arial" panose="020B0604020202020204"/>
              </a:defRPr>
            </a:lvl1pPr>
            <a:lvl2pPr>
              <a:spcBef>
                <a:spcPts val="0"/>
              </a:spcBef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221700" y="3682800"/>
            <a:ext cx="4554000" cy="2228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marL="183515">
              <a:spcBef>
                <a:spcPts val="0"/>
              </a:spcBef>
              <a:defRPr sz="1200">
                <a:solidFill>
                  <a:schemeClr val="tx2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4222800" y="1601788"/>
            <a:ext cx="3430800" cy="1687512"/>
          </a:xfr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300"/>
              </a:spcAft>
              <a:buNone/>
              <a:defRPr sz="1800"/>
            </a:lvl1pPr>
          </a:lstStyle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3335872-81C1-4D7A-90C2-51757EB7B6F3}" type="slidenum">
              <a:rPr lang="en-GB"/>
            </a:fld>
            <a:endParaRPr lang="en-GB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713" y="339725"/>
            <a:ext cx="8408987" cy="3968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6713" y="1603375"/>
            <a:ext cx="8408987" cy="4572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D9C1-BFC8-491F-B02D-FCE12A5638C3}" type="slidenum">
              <a:rPr lang="en-GB"/>
            </a:fld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16" Type="http://schemas.openxmlformats.org/officeDocument/2006/relationships/image" Target="../media/image7.png"/><Relationship Id="rId15" Type="http://schemas.openxmlformats.org/officeDocument/2006/relationships/image" Target="../media/image6.png"/><Relationship Id="rId14" Type="http://schemas.openxmlformats.org/officeDocument/2006/relationships/image" Target="../media/image5.png"/><Relationship Id="rId13" Type="http://schemas.openxmlformats.org/officeDocument/2006/relationships/image" Target="../media/image4.pn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2" Type="http://schemas.openxmlformats.org/officeDocument/2006/relationships/theme" Target="../theme/theme5.xml"/><Relationship Id="rId21" Type="http://schemas.openxmlformats.org/officeDocument/2006/relationships/image" Target="../media/image10.png"/><Relationship Id="rId20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7.xml"/><Relationship Id="rId24" Type="http://schemas.openxmlformats.org/officeDocument/2006/relationships/theme" Target="../theme/theme6.xml"/><Relationship Id="rId23" Type="http://schemas.openxmlformats.org/officeDocument/2006/relationships/image" Target="../media/image16.jpeg"/><Relationship Id="rId22" Type="http://schemas.openxmlformats.org/officeDocument/2006/relationships/image" Target="../media/image14.png"/><Relationship Id="rId21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700213"/>
            <a:ext cx="8229600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11413" y="2924175"/>
            <a:ext cx="4105275" cy="1079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日期</a:t>
            </a:r>
            <a:endParaRPr lang="zh-CN" altLang="en-US"/>
          </a:p>
          <a:p>
            <a:pPr lvl="0"/>
            <a:r>
              <a:rPr lang="zh-CN" altLang="en-US"/>
              <a:t>文件编号等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华文中宋" panose="02010600040101010101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华文中宋" panose="02010600040101010101" charset="-122"/>
          <a:cs typeface="华文中宋" panose="02010600040101010101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华文中宋" panose="02010600040101010101" charset="-122"/>
          <a:cs typeface="华文中宋" panose="02010600040101010101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华文中宋" panose="02010600040101010101" charset="-122"/>
          <a:cs typeface="华文中宋" panose="02010600040101010101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华文中宋" panose="02010600040101010101" charset="-122"/>
          <a:cs typeface="华文中宋" panose="02010600040101010101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华文中宋" panose="02010600040101010101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华文中宋" panose="02010600040101010101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华文中宋" panose="02010600040101010101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华文中宋" panose="02010600040101010101" charset="-122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n-lt"/>
          <a:ea typeface="+mn-ea"/>
          <a:cs typeface="华文宋体" panose="02010600040101010101" charset="-12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  <a:ea typeface="宋体" panose="02010600030101010101" pitchFamily="2" charset="-122"/>
          <a:cs typeface="华文宋体" panose="02010600040101010101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ea typeface="宋体" panose="02010600030101010101" pitchFamily="2" charset="-122"/>
          <a:cs typeface="华文宋体" panose="02010600040101010101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  <a:ea typeface="宋体" panose="02010600030101010101" pitchFamily="2" charset="-122"/>
          <a:cs typeface="华文宋体" panose="02010600040101010101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宋体" panose="02010600030101010101" pitchFamily="2" charset="-122"/>
          <a:cs typeface="华文宋体" panose="02010600040101010101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宋体" panose="02010600030101010101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宋体" panose="02010600030101010101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宋体" panose="02010600030101010101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276475"/>
            <a:ext cx="7775575" cy="936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单击此处编辑章节标题</a:t>
            </a:r>
            <a:endParaRPr lang="zh-CN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24AE5FC-CE06-4788-852A-1128E8B7DDFC}" type="slidenum">
              <a:rPr lang="en-US" altLang="zh-CN"/>
            </a:fld>
            <a:endParaRPr lang="en-US" altLang="zh-CN"/>
          </a:p>
        </p:txBody>
      </p:sp>
      <p:sp>
        <p:nvSpPr>
          <p:cNvPr id="5" name="TextBox 4"/>
          <p:cNvSpPr txBox="1"/>
          <p:nvPr/>
        </p:nvSpPr>
        <p:spPr>
          <a:xfrm>
            <a:off x="1116013" y="6351588"/>
            <a:ext cx="1404937" cy="247650"/>
          </a:xfrm>
          <a:prstGeom prst="rect">
            <a:avLst/>
          </a:prstGeom>
          <a:solidFill>
            <a:srgbClr val="04143B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0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www.dachenglaw.com</a:t>
            </a:r>
            <a:endParaRPr lang="zh-CN" altLang="en-US" sz="10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华文中宋" panose="02010600040101010101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中宋" panose="02010600040101010101" charset="-122"/>
          <a:cs typeface="华文中宋" panose="02010600040101010101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中宋" panose="02010600040101010101" charset="-122"/>
          <a:cs typeface="华文中宋" panose="02010600040101010101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中宋" panose="02010600040101010101" charset="-122"/>
          <a:cs typeface="华文中宋" panose="02010600040101010101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中宋" panose="02010600040101010101" charset="-122"/>
          <a:cs typeface="华文中宋" panose="02010600040101010101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中宋" panose="02010600040101010101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中宋" panose="02010600040101010101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中宋" panose="02010600040101010101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中宋" panose="02010600040101010101" charset="-122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华文中宋" panose="02010600040101010101" charset="-122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AutoNum type="arabicPeriod"/>
        <a:defRPr sz="2800">
          <a:solidFill>
            <a:schemeClr val="tx1"/>
          </a:solidFill>
          <a:latin typeface="+mn-lt"/>
          <a:ea typeface="+mn-ea"/>
          <a:cs typeface="华文中宋" panose="02010600040101010101" charset="-122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AutoNum type="circleNumDbPlain"/>
        <a:defRPr sz="2400">
          <a:solidFill>
            <a:schemeClr val="tx1"/>
          </a:solidFill>
          <a:latin typeface="+mn-lt"/>
          <a:ea typeface="+mn-ea"/>
          <a:cs typeface="华文中宋" panose="02010600040101010101" charset="-122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AutoNum type="alphaLcPeriod"/>
        <a:defRPr sz="2000">
          <a:solidFill>
            <a:schemeClr val="tx1"/>
          </a:solidFill>
          <a:latin typeface="+mn-lt"/>
          <a:ea typeface="+mn-ea"/>
          <a:cs typeface="华文中宋" panose="02010600040101010101" charset="-122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AutoNum type="alphaLcParenR"/>
        <a:defRPr sz="2000">
          <a:solidFill>
            <a:schemeClr val="tx1"/>
          </a:solidFill>
          <a:latin typeface="+mn-lt"/>
          <a:ea typeface="+mn-ea"/>
          <a:cs typeface="华文中宋" panose="02010600040101010101" charset="-122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AutoNum type="alphaLcParenR"/>
        <a:defRPr sz="2000">
          <a:solidFill>
            <a:schemeClr val="tx1"/>
          </a:solidFill>
          <a:latin typeface="+mn-lt"/>
          <a:ea typeface="+mn-ea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AutoNum type="alphaLcParenR"/>
        <a:defRPr sz="2000">
          <a:solidFill>
            <a:schemeClr val="tx1"/>
          </a:solidFill>
          <a:latin typeface="+mn-lt"/>
          <a:ea typeface="+mn-ea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AutoNum type="alphaLcParenR"/>
        <a:defRPr sz="2000">
          <a:solidFill>
            <a:schemeClr val="tx1"/>
          </a:solidFill>
          <a:latin typeface="+mn-lt"/>
          <a:ea typeface="+mn-ea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AutoNum type="alphaLcParenR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981075"/>
            <a:ext cx="8013700" cy="638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60575"/>
            <a:ext cx="7775575" cy="3889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单击此处编辑文本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EDE04D7-0E3A-432C-BF76-8E8A7A98F133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anose="05000000000000000000" pitchFamily="2" charset="2"/>
        <a:buBlip>
          <a:blip r:embed="rId14"/>
        </a:buBlip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5"/>
        </a:buBlip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7325" y="5329238"/>
            <a:ext cx="1200150" cy="207962"/>
          </a:xfrm>
          <a:prstGeom prst="rect">
            <a:avLst/>
          </a:prstGeom>
          <a:solidFill>
            <a:srgbClr val="FFFFF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750" dirty="0">
                <a:solidFill>
                  <a:schemeClr val="tx1">
                    <a:lumMod val="75000"/>
                    <a:lumOff val="25000"/>
                  </a:schemeClr>
                </a:solidFill>
                <a:latin typeface="HumstSlab712 BT" pitchFamily="18" charset="0"/>
                <a:ea typeface="宋体" panose="02010600030101010101" pitchFamily="2" charset="-122"/>
              </a:rPr>
              <a:t>www.dachenglaw.com</a:t>
            </a:r>
            <a:endParaRPr lang="zh-CN" altLang="en-US" sz="750" dirty="0">
              <a:solidFill>
                <a:schemeClr val="tx1">
                  <a:lumMod val="75000"/>
                  <a:lumOff val="25000"/>
                </a:schemeClr>
              </a:solidFill>
              <a:latin typeface="HumstSlab712 BT" pitchFamily="18" charset="0"/>
              <a:ea typeface="宋体" panose="02010600030101010101" pitchFamily="2" charset="-122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3263900" y="5641975"/>
            <a:ext cx="2686050" cy="554038"/>
          </a:xfrm>
          <a:prstGeom prst="rect">
            <a:avLst/>
          </a:prstGeom>
          <a:solidFill>
            <a:srgbClr val="FFFFF2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北京市朝阳区东大桥路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9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号侨福芳草地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D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座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7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层（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100020</a:t>
            </a:r>
            <a:r>
              <a:rPr lang="zh-CN" alt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charset="-122"/>
                <a:ea typeface="华文中宋" panose="02010600040101010101" charset="-122"/>
              </a:rPr>
              <a:t>）</a:t>
            </a:r>
            <a:endParaRPr lang="zh-CN" altLang="en-US" sz="6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ctr">
              <a:defRPr/>
            </a:pP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7/F, Building D, No.9,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Dongdaqiao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Road, </a:t>
            </a:r>
            <a:r>
              <a:rPr lang="en-US" altLang="zh-CN" sz="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Chaoyang</a:t>
            </a: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Dist. Beijing, China 100020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Tel: +8610 5813 7799 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Fax: +8610 5813 7788</a:t>
            </a:r>
            <a:endParaRPr lang="en-US" altLang="zh-CN" sz="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zh-CN" altLang="en-US" sz="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70638"/>
            <a:ext cx="9144000" cy="485775"/>
          </a:xfrm>
          <a:prstGeom prst="rect">
            <a:avLst/>
          </a:prstGeom>
          <a:solidFill>
            <a:srgbClr val="EBE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0179" name="Title Placeholder 1"/>
          <p:cNvSpPr>
            <a:spLocks noGrp="1"/>
          </p:cNvSpPr>
          <p:nvPr>
            <p:ph type="title"/>
          </p:nvPr>
        </p:nvSpPr>
        <p:spPr bwMode="auto">
          <a:xfrm>
            <a:off x="366713" y="404813"/>
            <a:ext cx="8408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50180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3" y="1604963"/>
            <a:ext cx="8408987" cy="4570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31125" y="6537325"/>
            <a:ext cx="144463" cy="1444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7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BE840E-65B7-4D5D-93E9-7BE9B877C20A}" type="slidenum">
              <a:rPr lang="en-GB"/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66713" y="6538913"/>
            <a:ext cx="2160587" cy="14446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7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30/10/2015</a:t>
            </a:r>
            <a:endParaRPr lang="en-GB" dirty="0"/>
          </a:p>
        </p:txBody>
      </p:sp>
      <p:pic>
        <p:nvPicPr>
          <p:cNvPr id="50183" name="Picture 4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018463" y="6507163"/>
            <a:ext cx="8334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737100" y="6538913"/>
            <a:ext cx="2160588" cy="14287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lang="en-US" sz="700" b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宋体" panose="02010600030101010101" pitchFamily="2" charset="-122"/>
          <a:cs typeface="Arial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9pPr>
    </p:titleStyle>
    <p:bodyStyle>
      <a:lvl1pPr marL="182880" indent="-182880" algn="l" defTabSz="457200" rtl="0" eaLnBrk="0" fontAlgn="base" hangingPunct="0">
        <a:spcBef>
          <a:spcPts val="1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1pPr>
      <a:lvl2pPr marL="365125" indent="-182880" algn="l" defTabSz="457200" rtl="0" eaLnBrk="0" fontAlgn="base" hangingPunct="0">
        <a:spcBef>
          <a:spcPts val="600"/>
        </a:spcBef>
        <a:spcAft>
          <a:spcPct val="0"/>
        </a:spcAft>
        <a:buClr>
          <a:srgbClr val="565A5C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2pPr>
      <a:lvl3pPr marL="549275" indent="-182880" algn="l" defTabSz="457200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3pPr>
      <a:lvl4pPr marL="733425" indent="-182880" algn="l" defTabSz="457200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4pPr>
      <a:lvl5pPr marL="917575" indent="-182880" algn="l" defTabSz="457200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370638"/>
            <a:ext cx="9144000" cy="485775"/>
          </a:xfrm>
          <a:prstGeom prst="rect">
            <a:avLst/>
          </a:prstGeom>
          <a:solidFill>
            <a:srgbClr val="EBE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71683" name="Title Placeholder 1"/>
          <p:cNvSpPr>
            <a:spLocks noGrp="1"/>
          </p:cNvSpPr>
          <p:nvPr>
            <p:ph type="title"/>
          </p:nvPr>
        </p:nvSpPr>
        <p:spPr bwMode="auto">
          <a:xfrm>
            <a:off x="366713" y="339725"/>
            <a:ext cx="8408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GB"/>
          </a:p>
        </p:txBody>
      </p:sp>
      <p:sp>
        <p:nvSpPr>
          <p:cNvPr id="7168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3" y="1603375"/>
            <a:ext cx="8408987" cy="457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494588" y="6537325"/>
            <a:ext cx="144462" cy="14446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2A7C9C-B763-4386-BFB3-43BB031FC040}" type="slidenum">
              <a:rPr lang="en-GB"/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66713" y="6538913"/>
            <a:ext cx="2160587" cy="14446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sz="900" b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30/10/2015</a:t>
            </a:r>
            <a:endParaRPr lang="en-GB" dirty="0"/>
          </a:p>
        </p:txBody>
      </p:sp>
      <p:pic>
        <p:nvPicPr>
          <p:cNvPr id="71687" name="Picture 4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781925" y="6507163"/>
            <a:ext cx="1104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737100" y="6538913"/>
            <a:ext cx="2160588" cy="142875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algn="l">
              <a:defRPr lang="en-US" sz="900" b="0">
                <a:solidFill>
                  <a:schemeClr val="tx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Footer or alternate date</a:t>
            </a:r>
            <a:endParaRPr lang="en-GB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6" y="6443849"/>
            <a:ext cx="971848" cy="3314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tx2"/>
          </a:solidFill>
          <a:latin typeface="+mj-lt"/>
          <a:ea typeface="宋体" panose="02010600030101010101" pitchFamily="2" charset="-122"/>
          <a:cs typeface="Arial" panose="020B06040202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9pPr>
    </p:titleStyle>
    <p:bodyStyle>
      <a:lvl1pPr marL="182880" indent="-182880" algn="l" defTabSz="457200" rtl="0" eaLnBrk="0" fontAlgn="base" hangingPunct="0">
        <a:spcBef>
          <a:spcPts val="1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1pPr>
      <a:lvl2pPr marL="365125" indent="-182880" algn="l" defTabSz="457200" rtl="0" eaLnBrk="0" fontAlgn="base" hangingPunct="0">
        <a:spcBef>
          <a:spcPts val="600"/>
        </a:spcBef>
        <a:spcAft>
          <a:spcPct val="0"/>
        </a:spcAft>
        <a:buClr>
          <a:srgbClr val="565A5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2pPr>
      <a:lvl3pPr marL="549275" indent="-182880" algn="l" defTabSz="457200" rtl="0" eaLnBrk="0" fontAlgn="base" hangingPunct="0">
        <a:spcBef>
          <a:spcPts val="4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3pPr>
      <a:lvl4pPr marL="733425" indent="-182880" algn="l" defTabSz="457200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4pPr>
      <a:lvl5pPr marL="917575" indent="-182880" algn="l" defTabSz="457200" rtl="0" eaLnBrk="0" fontAlgn="base" hangingPunct="0">
        <a:spcBef>
          <a:spcPts val="3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宋体" panose="02010600030101010101" pitchFamily="2" charset="-122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4.xml"/><Relationship Id="rId2" Type="http://schemas.openxmlformats.org/officeDocument/2006/relationships/image" Target="../media/image21.png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6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image" Target="../media/image18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5.xml"/><Relationship Id="rId1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5.xml"/><Relationship Id="rId1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6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6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419747"/>
            <a:ext cx="7777261" cy="2462213"/>
          </a:xfrm>
        </p:spPr>
        <p:txBody>
          <a:bodyPr/>
          <a:lstStyle/>
          <a:p>
            <a:pPr algn="ctr"/>
            <a:br>
              <a:rPr lang="en-US" altLang="zh-CN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zh-CN" altLang="en-US" sz="40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专题讲座一：火眼金睛审合同</a:t>
            </a:r>
            <a:br>
              <a:rPr lang="en-US" altLang="zh-CN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br>
              <a:rPr lang="en-US" altLang="zh-CN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endParaRPr lang="zh-CN" altLang="en-US" sz="4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59832" y="4149080"/>
            <a:ext cx="5184576" cy="50336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endParaRPr lang="en-US" altLang="zh-CN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en-US" sz="24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北京大成（南昌）律师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事务所</a:t>
            </a:r>
            <a:endParaRPr lang="en-US" altLang="zh-CN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高级合伙人、管委会副主任</a:t>
            </a:r>
            <a:endParaRPr lang="zh-CN" altLang="en-US" sz="24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姚俊 </a:t>
            </a: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律师</a:t>
            </a:r>
            <a:endParaRPr lang="en-US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en-US" sz="24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endParaRPr lang="en-US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 descr="360截图202006040717285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710" y="278130"/>
            <a:ext cx="781050" cy="736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2"/>
          <p:cNvSpPr txBox="1"/>
          <p:nvPr/>
        </p:nvSpPr>
        <p:spPr bwMode="auto">
          <a:xfrm>
            <a:off x="537210" y="138430"/>
            <a:ext cx="6732588" cy="633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2"/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zh-CN" altLang="en-US" sz="4000">
                <a:solidFill>
                  <a:srgbClr val="C00000"/>
                </a:solidFill>
                <a:latin typeface="Tahoma" panose="020B0604030504040204" pitchFamily="34" charset="0"/>
                <a:cs typeface="+mn-cs"/>
              </a:rPr>
              <a:t>合同的实质审查</a:t>
            </a:r>
            <a:endParaRPr lang="zh-CN" altLang="en-US" sz="4000" dirty="0">
              <a:solidFill>
                <a:srgbClr val="C00000"/>
              </a:solidFill>
              <a:latin typeface="Tahoma" panose="020B0604030504040204" pitchFamily="34" charset="0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25120" y="772160"/>
            <a:ext cx="8370570" cy="59048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7030A0"/>
                </a:solidFill>
                <a:latin typeface="+mn-ea"/>
              </a:rPr>
              <a:t>1.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</a:rPr>
              <a:t>合同效力</a:t>
            </a:r>
            <a:endParaRPr lang="zh-CN" altLang="en-US" sz="2400" b="1" dirty="0">
              <a:solidFill>
                <a:srgbClr val="7030A0"/>
              </a:solidFill>
              <a:latin typeface="+mn-ea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7030A0"/>
                </a:solidFill>
                <a:latin typeface="+mn-ea"/>
              </a:rPr>
              <a:t>2.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</a:rPr>
              <a:t>合同名称</a:t>
            </a:r>
            <a:endParaRPr lang="zh-CN" altLang="en-US" sz="2400" b="1" dirty="0">
              <a:solidFill>
                <a:srgbClr val="7030A0"/>
              </a:solidFill>
              <a:latin typeface="+mn-ea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7030A0"/>
                </a:solidFill>
                <a:latin typeface="+mn-ea"/>
              </a:rPr>
              <a:t>3.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</a:rPr>
              <a:t>合同主体（谁和谁做事）</a:t>
            </a:r>
            <a:endParaRPr lang="zh-CN" altLang="en-US" sz="2400" b="1" dirty="0">
              <a:solidFill>
                <a:srgbClr val="7030A0"/>
              </a:solidFill>
              <a:latin typeface="+mn-ea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7030A0"/>
                </a:solidFill>
                <a:latin typeface="+mn-ea"/>
              </a:rPr>
              <a:t>4.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</a:rPr>
              <a:t>合同鉴于条款（为什么做这个事）</a:t>
            </a:r>
            <a:endParaRPr lang="zh-CN" altLang="en-US" sz="2400" b="1" dirty="0">
              <a:solidFill>
                <a:srgbClr val="7030A0"/>
              </a:solidFill>
              <a:latin typeface="+mn-ea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7030A0"/>
                </a:solidFill>
                <a:latin typeface="+mn-ea"/>
              </a:rPr>
              <a:t>5.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</a:rPr>
              <a:t>合同标的（做什么事）</a:t>
            </a:r>
            <a:endParaRPr lang="zh-CN" altLang="en-US" sz="2400" b="1" dirty="0">
              <a:solidFill>
                <a:srgbClr val="7030A0"/>
              </a:solidFill>
              <a:latin typeface="+mn-ea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7030A0"/>
                </a:solidFill>
                <a:latin typeface="+mn-ea"/>
              </a:rPr>
              <a:t>6.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</a:rPr>
              <a:t>合同数量、质量、价款、履行期限、方式等（事怎么做）</a:t>
            </a:r>
            <a:endParaRPr lang="zh-CN" altLang="en-US" sz="2400" b="1" dirty="0">
              <a:solidFill>
                <a:srgbClr val="7030A0"/>
              </a:solidFill>
              <a:latin typeface="+mn-ea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7030A0"/>
                </a:solidFill>
                <a:latin typeface="+mn-ea"/>
              </a:rPr>
              <a:t>7.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</a:rPr>
              <a:t>违约责任（事做不好怎么办）</a:t>
            </a:r>
            <a:endParaRPr lang="zh-CN" altLang="en-US" sz="2400" b="1" dirty="0">
              <a:solidFill>
                <a:srgbClr val="7030A0"/>
              </a:solidFill>
              <a:latin typeface="+mn-ea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7030A0"/>
                </a:solidFill>
                <a:latin typeface="+mn-ea"/>
              </a:rPr>
              <a:t>8.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</a:rPr>
              <a:t>合同终止（事做不下去怎么办）</a:t>
            </a:r>
            <a:endParaRPr lang="zh-CN" altLang="en-US" sz="2400" b="1" dirty="0">
              <a:solidFill>
                <a:srgbClr val="7030A0"/>
              </a:solidFill>
              <a:latin typeface="+mn-ea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7030A0"/>
                </a:solidFill>
                <a:latin typeface="+mn-ea"/>
              </a:rPr>
              <a:t>9.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</a:rPr>
              <a:t>争议解决（如何处理争议）</a:t>
            </a:r>
            <a:endParaRPr lang="zh-CN" altLang="en-US" sz="2400" b="1" dirty="0">
              <a:solidFill>
                <a:srgbClr val="7030A0"/>
              </a:solidFill>
              <a:latin typeface="+mn-ea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7030A0"/>
                </a:solidFill>
                <a:latin typeface="+mn-ea"/>
              </a:rPr>
              <a:t>10.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</a:rPr>
              <a:t>合同生效（什么时候开始做事）</a:t>
            </a:r>
            <a:endParaRPr lang="zh-CN" altLang="en-US" sz="2400" b="1" dirty="0">
              <a:solidFill>
                <a:srgbClr val="7030A0"/>
              </a:solidFill>
              <a:latin typeface="+mn-ea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7030A0"/>
                </a:solidFill>
                <a:latin typeface="+mn-ea"/>
              </a:rPr>
              <a:t>11.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</a:rPr>
              <a:t>通知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</a:rPr>
              <a:t>送达条款</a:t>
            </a:r>
            <a:endParaRPr lang="zh-CN" altLang="en-US" sz="2400" b="1" dirty="0">
              <a:solidFill>
                <a:srgbClr val="7030A0"/>
              </a:solidFill>
              <a:latin typeface="+mn-ea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7030A0"/>
                </a:solidFill>
                <a:latin typeface="+mn-ea"/>
              </a:rPr>
              <a:t>12.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</a:rPr>
              <a:t>合同签署</a:t>
            </a:r>
            <a:endParaRPr lang="zh-CN" altLang="en-US" sz="2400" b="1" dirty="0">
              <a:solidFill>
                <a:srgbClr val="7030A0"/>
              </a:solidFill>
              <a:latin typeface="+mn-ea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rgbClr val="7030A0"/>
                </a:solidFill>
                <a:latin typeface="+mn-ea"/>
              </a:rPr>
              <a:t>13.</a:t>
            </a:r>
            <a:r>
              <a:rPr lang="zh-CN" altLang="en-US" sz="2400" b="1" dirty="0">
                <a:solidFill>
                  <a:srgbClr val="7030A0"/>
                </a:solidFill>
                <a:latin typeface="+mn-ea"/>
              </a:rPr>
              <a:t>附件</a:t>
            </a:r>
            <a:endParaRPr lang="en-US" altLang="zh-CN" sz="2400" b="1" dirty="0">
              <a:solidFill>
                <a:srgbClr val="7030A0"/>
              </a:solidFill>
              <a:latin typeface="+mn-ea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0860" y="623570"/>
            <a:ext cx="6945630" cy="4431665"/>
          </a:xfrm>
        </p:spPr>
        <p:txBody>
          <a:bodyPr wrap="square"/>
          <a:p>
            <a:r>
              <a:rPr lang="zh-CN" altLang="en-US"/>
              <a:t>合同担保</a:t>
            </a:r>
            <a:br>
              <a:rPr lang="zh-CN" altLang="en-US"/>
            </a:br>
            <a:br>
              <a:rPr lang="zh-CN" altLang="en-US"/>
            </a:br>
            <a:r>
              <a:rPr lang="en-US" altLang="zh-CN"/>
              <a:t>1.</a:t>
            </a:r>
            <a:r>
              <a:rPr lang="zh-CN" altLang="en-US"/>
              <a:t>保证担保（连带、一般、保证对象、范围、期限）</a:t>
            </a:r>
            <a:br>
              <a:rPr lang="zh-CN" altLang="en-US"/>
            </a:br>
            <a:r>
              <a:rPr lang="en-US" altLang="zh-CN"/>
              <a:t>2.</a:t>
            </a:r>
            <a:r>
              <a:rPr lang="zh-CN" altLang="en-US"/>
              <a:t>抵押担保（办理他项权登记）</a:t>
            </a:r>
            <a:br>
              <a:rPr lang="zh-CN" altLang="en-US"/>
            </a:br>
            <a:r>
              <a:rPr lang="en-US" altLang="zh-CN"/>
              <a:t>3.</a:t>
            </a:r>
            <a:r>
              <a:rPr lang="zh-CN" altLang="en-US"/>
              <a:t>质押担保（交付、登记）</a:t>
            </a:r>
            <a:br>
              <a:rPr lang="zh-CN" altLang="en-US"/>
            </a:br>
            <a:r>
              <a:rPr lang="en-US" altLang="zh-CN"/>
              <a:t>4.</a:t>
            </a:r>
            <a:r>
              <a:rPr lang="zh-CN" altLang="en-US"/>
              <a:t>债的加入</a:t>
            </a:r>
            <a:br>
              <a:rPr lang="zh-CN" altLang="en-US"/>
            </a:br>
            <a:r>
              <a:rPr lang="en-US" altLang="zh-CN"/>
              <a:t>5.</a:t>
            </a:r>
            <a:r>
              <a:rPr lang="zh-CN" altLang="en-US"/>
              <a:t>让与担保等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body" sz="quarter" idx="14"/>
          </p:nvPr>
        </p:nvSpPr>
        <p:spPr>
          <a:xfrm>
            <a:off x="1490980" y="1568450"/>
            <a:ext cx="6781800" cy="960120"/>
          </a:xfrm>
        </p:spPr>
        <p:txBody>
          <a:bodyPr/>
          <a:lstStyle/>
          <a:p>
            <a:pPr algn="ctr"/>
            <a:r>
              <a:rPr lang="zh-CN" altLang="en-US" sz="4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北京大成（南昌）律师事务所</a:t>
            </a:r>
            <a:br>
              <a:rPr lang="en-US" altLang="zh-CN" sz="40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br>
              <a:rPr lang="en-US" altLang="zh-CN" sz="40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endParaRPr lang="en-US" altLang="zh-CN" sz="4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r>
              <a:rPr lang="zh-CN" altLang="en-US" sz="28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联系</a:t>
            </a:r>
            <a:r>
              <a:rPr lang="zh-CN" altLang="en-US" sz="2800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方式</a:t>
            </a:r>
            <a:r>
              <a:rPr lang="zh-CN" altLang="en-US" sz="28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en-US" altLang="zh-CN" sz="28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13755798067</a:t>
            </a:r>
            <a:endParaRPr lang="en-US" altLang="zh-CN" sz="4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ctr"/>
            <a:endParaRPr lang="zh-CN" altLang="en-US" sz="40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>
          <a:xfrm>
            <a:off x="3290570" y="2466340"/>
            <a:ext cx="2562860" cy="113855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zh-CN" sz="40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40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谢谢</a:t>
            </a:r>
            <a:r>
              <a:rPr lang="en-US" altLang="zh-CN" sz="4000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!</a:t>
            </a:r>
            <a:endParaRPr lang="en-US" altLang="zh-CN" sz="4000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7" name="图片 16" descr="360截图202006040717285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725" y="247650"/>
            <a:ext cx="781050" cy="736600"/>
          </a:xfrm>
          <a:prstGeom prst="rect">
            <a:avLst/>
          </a:prstGeom>
        </p:spPr>
      </p:pic>
      <p:pic>
        <p:nvPicPr>
          <p:cNvPr id="28" name="图片占位符 27"/>
          <p:cNvPicPr>
            <a:picLocks noChangeAspect="1"/>
          </p:cNvPicPr>
          <p:nvPr>
            <p:ph type="pic" sz="quarter" idx="20"/>
          </p:nvPr>
        </p:nvPicPr>
        <p:blipFill>
          <a:blip r:embed="rId2"/>
          <a:stretch>
            <a:fillRect/>
          </a:stretch>
        </p:blipFill>
        <p:spPr>
          <a:xfrm>
            <a:off x="200660" y="4149090"/>
            <a:ext cx="2368550" cy="259905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171079"/>
            <a:ext cx="35178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CN" altLang="en-US" sz="4400" dirty="0">
                <a:solidFill>
                  <a:srgbClr val="C00000"/>
                </a:solidFill>
                <a:latin typeface="微软雅黑" panose="020B0503020204020204" pitchFamily="34" charset="-122"/>
              </a:rPr>
              <a:t>目录</a:t>
            </a:r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</a:rPr>
              <a:t>CONTENTS</a:t>
            </a:r>
            <a:endParaRPr lang="zh-CN" altLang="en-US" sz="3200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899592" y="1397000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椭圆 1"/>
          <p:cNvSpPr/>
          <p:nvPr/>
        </p:nvSpPr>
        <p:spPr>
          <a:xfrm>
            <a:off x="1946542" y="4437112"/>
            <a:ext cx="1041281" cy="86409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zh-CN" altLang="en-US" sz="72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椭圆 5"/>
          <p:cNvSpPr/>
          <p:nvPr/>
        </p:nvSpPr>
        <p:spPr>
          <a:xfrm>
            <a:off x="1979712" y="2996952"/>
            <a:ext cx="1041281" cy="86409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zh-CN" altLang="en-US" sz="72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椭圆 6"/>
          <p:cNvSpPr/>
          <p:nvPr/>
        </p:nvSpPr>
        <p:spPr>
          <a:xfrm>
            <a:off x="1999804" y="1540520"/>
            <a:ext cx="922051" cy="78370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zh-CN" altLang="en-US" sz="72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1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1020" y="635"/>
            <a:ext cx="778827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1335" y="142875"/>
            <a:ext cx="8028305" cy="66186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连带担保书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8975" y="242570"/>
            <a:ext cx="7543800" cy="65189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 txBox="1"/>
          <p:nvPr/>
        </p:nvSpPr>
        <p:spPr bwMode="auto">
          <a:xfrm>
            <a:off x="588786" y="332656"/>
            <a:ext cx="6221413" cy="633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2"/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C00000"/>
                </a:solidFill>
                <a:latin typeface="Tahoma" panose="020B0604030504040204" pitchFamily="34" charset="0"/>
                <a:cs typeface="+mn-cs"/>
              </a:rPr>
              <a:t>合同审查的目的</a:t>
            </a:r>
            <a:endParaRPr lang="zh-CN" altLang="en-US" sz="4000" dirty="0">
              <a:solidFill>
                <a:srgbClr val="C00000"/>
              </a:solidFill>
              <a:latin typeface="Tahoma" panose="020B0604030504040204" pitchFamily="34" charset="0"/>
              <a:cs typeface="+mn-cs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8786" y="1052736"/>
            <a:ext cx="6732588" cy="0"/>
          </a:xfrm>
          <a:prstGeom prst="line">
            <a:avLst/>
          </a:prstGeom>
          <a:ln w="28575">
            <a:solidFill>
              <a:srgbClr val="A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图示 12"/>
          <p:cNvGraphicFramePr/>
          <p:nvPr/>
        </p:nvGraphicFramePr>
        <p:xfrm>
          <a:off x="588786" y="1268760"/>
          <a:ext cx="8468371" cy="5548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7030" y="1007745"/>
            <a:ext cx="7184390" cy="2708275"/>
          </a:xfrm>
        </p:spPr>
        <p:txBody>
          <a:bodyPr wrap="square"/>
          <a:p>
            <a:r>
              <a:rPr lang="zh-CN" altLang="en-US" sz="4400"/>
              <a:t>合同审查</a:t>
            </a:r>
            <a:br>
              <a:rPr lang="zh-CN" altLang="en-US" sz="4400"/>
            </a:br>
            <a:br>
              <a:rPr lang="zh-CN" altLang="en-US" sz="4400"/>
            </a:br>
            <a:r>
              <a:rPr lang="en-US" altLang="zh-CN" sz="4400"/>
              <a:t>1.</a:t>
            </a:r>
            <a:r>
              <a:rPr lang="zh-CN" altLang="en-US" sz="4400"/>
              <a:t>形式审查</a:t>
            </a:r>
            <a:br>
              <a:rPr lang="zh-CN" altLang="en-US" sz="4400"/>
            </a:br>
            <a:r>
              <a:rPr lang="en-US" altLang="zh-CN" sz="4400"/>
              <a:t>2.</a:t>
            </a:r>
            <a:r>
              <a:rPr lang="zh-CN" altLang="en-US" sz="4400"/>
              <a:t>实质审查</a:t>
            </a:r>
            <a:endParaRPr lang="zh-CN" altLang="en-US" sz="4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2"/>
          <p:cNvSpPr txBox="1"/>
          <p:nvPr/>
        </p:nvSpPr>
        <p:spPr bwMode="auto">
          <a:xfrm>
            <a:off x="596900" y="476250"/>
            <a:ext cx="6732588" cy="633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2"/>
                </a:solidFill>
                <a:latin typeface="+mj-lt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zh-CN" altLang="en-US" sz="4000">
                <a:solidFill>
                  <a:srgbClr val="C00000"/>
                </a:solidFill>
                <a:latin typeface="Tahoma" panose="020B0604030504040204" pitchFamily="34" charset="0"/>
                <a:cs typeface="+mn-cs"/>
              </a:rPr>
              <a:t>合同的形式审查</a:t>
            </a:r>
            <a:endParaRPr lang="zh-CN" altLang="en-US" sz="4000" dirty="0">
              <a:solidFill>
                <a:srgbClr val="C00000"/>
              </a:solidFill>
              <a:latin typeface="Tahoma" panose="020B0604030504040204" pitchFamily="34" charset="0"/>
              <a:cs typeface="+mn-cs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96900" y="1268413"/>
            <a:ext cx="6732588" cy="0"/>
          </a:xfrm>
          <a:prstGeom prst="line">
            <a:avLst/>
          </a:prstGeom>
          <a:ln w="28575">
            <a:solidFill>
              <a:srgbClr val="AC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7544" y="2132856"/>
            <a:ext cx="7760220" cy="16240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形式审查：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   主要是指依据公司的</a:t>
            </a:r>
            <a:r>
              <a:rPr lang="zh-CN" alt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管理制度及流程规定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，对合</a:t>
            </a:r>
            <a:r>
              <a:rPr lang="zh-CN" altLang="en-US" sz="2000" dirty="0">
                <a:solidFill>
                  <a:srgbClr val="C00000"/>
                </a:solidFill>
                <a:latin typeface="+mn-ea"/>
              </a:rPr>
              <a:t>同前置审批流程、合同资料、文本表述、逻辑结构等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内容的审查，该项审查一般不涉及具体的法律实体问题。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/>
        </p:nvGraphicFramePr>
        <p:xfrm>
          <a:off x="483096" y="1268760"/>
          <a:ext cx="8660904" cy="208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矩形 4"/>
          <p:cNvSpPr/>
          <p:nvPr/>
        </p:nvSpPr>
        <p:spPr>
          <a:xfrm>
            <a:off x="-108520" y="3503396"/>
            <a:ext cx="30956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是否通过了公司的立项审批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是否符合公司采购管理规定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71800" y="3429000"/>
            <a:ext cx="3124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资料种类是否齐全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是否有缺漏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资料内容是否与合同相符等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08104" y="3358739"/>
            <a:ext cx="3870325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文字的准确性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表述的严谨性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格式的规范性（字体字号行间距、标点符号）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rPr>
              <a:t>前后逻辑的一致性等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REFSHAPE" val="1092208980"/>
  <p:tag name="KSO_WM_UNIT_PLACING_PICTURE_USER_VIEWPORT" val="{&quot;height&quot;:7200,&quot;width&quot;:5400}"/>
</p:tagLst>
</file>

<file path=ppt/theme/theme1.xml><?xml version="1.0" encoding="utf-8"?>
<a:theme xmlns:a="http://schemas.openxmlformats.org/drawingml/2006/main" name="大成PPT演示模板">
  <a:themeElements>
    <a:clrScheme name="演示模板-编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演示模板-编辑">
      <a:majorFont>
        <a:latin typeface="Arial"/>
        <a:ea typeface="华文中宋"/>
        <a:cs typeface=""/>
      </a:majorFont>
      <a:minorFont>
        <a:latin typeface="Times New Roman"/>
        <a:ea typeface="华文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演示模板-编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模板-编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模板-编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模板-编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模板-编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模板-编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模板-编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模板-编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模板-编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模板-编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模板-编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模板-编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大成PPT演示模板-章节隔断">
  <a:themeElements>
    <a:clrScheme name="大成PPT演示模板-章节隔断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大成PPT演示模板-章节隔断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大成PPT演示模板-章节隔断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大成PPT演示模板-章节隔断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大成PPT演示模板-章节隔断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大成PPT演示模板-章节隔断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大成PPT演示模板-章节隔断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大成PPT演示模板-章节隔断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大成PPT演示模板-章节隔断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大成PPT演示模板-章节隔断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大成PPT演示模板-章节隔断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大成PPT演示模板-章节隔断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大成PPT演示模板-章节隔断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大成PPT演示模板-章节隔断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大成PPT演示模板-内页">
  <a:themeElements>
    <a:clrScheme name="大成PPT演示模板-内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大成PPT演示模板-内页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大成PPT演示模板-内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大成PPT演示模板-内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大成PPT演示模板-内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大成PPT演示模板-内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大成PPT演示模板-内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大成PPT演示模板-内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大成PPT演示模板-内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大成PPT演示模板-内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大成PPT演示模板-内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大成PPT演示模板-内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大成PPT演示模板-内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大成PPT演示模板-内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大成PPT演示模板-尾页">
  <a:themeElements>
    <a:clrScheme name="大成PPT演示模板-尾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大成PPT演示模板-尾页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大成PPT演示模板-尾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大成PPT演示模板-尾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大成PPT演示模板-尾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大成PPT演示模板-尾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大成PPT演示模板-尾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大成PPT演示模板-尾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大成PPT演示模板-尾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大成PPT演示模板-尾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大成PPT演示模板-尾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大成PPT演示模板-尾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大成PPT演示模板-尾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大成PPT演示模板-尾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acheng-Dentons 2015 Wide">
  <a:themeElements>
    <a:clrScheme name="Dentons new Oct 2015">
      <a:dk1>
        <a:srgbClr val="565A5C"/>
      </a:dk1>
      <a:lt1>
        <a:srgbClr val="FFFFFF"/>
      </a:lt1>
      <a:dk2>
        <a:srgbClr val="6E2D91"/>
      </a:dk2>
      <a:lt2>
        <a:srgbClr val="A2A4A3"/>
      </a:lt2>
      <a:accent1>
        <a:srgbClr val="5B1F69"/>
      </a:accent1>
      <a:accent2>
        <a:srgbClr val="00A9E0"/>
      </a:accent2>
      <a:accent3>
        <a:srgbClr val="34B233"/>
      </a:accent3>
      <a:accent4>
        <a:srgbClr val="EEAF30"/>
      </a:accent4>
      <a:accent5>
        <a:srgbClr val="D52B1E"/>
      </a:accent5>
      <a:accent6>
        <a:srgbClr val="00A599"/>
      </a:accent6>
      <a:hlink>
        <a:srgbClr val="00A9E0"/>
      </a:hlink>
      <a:folHlink>
        <a:srgbClr val="A2A4A3"/>
      </a:folHlink>
    </a:clrScheme>
    <a:fontScheme name="Dacheng-Dentons (SimSun)">
      <a:majorFont>
        <a:latin typeface="Arial"/>
        <a:ea typeface="SimSun"/>
        <a:cs typeface="Arial"/>
      </a:majorFont>
      <a:minorFont>
        <a:latin typeface="Arial"/>
        <a:ea typeface="SimSu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acheng-Dentons 2015">
  <a:themeElements>
    <a:clrScheme name="Dentons new Oct 2015">
      <a:dk1>
        <a:srgbClr val="565A5C"/>
      </a:dk1>
      <a:lt1>
        <a:srgbClr val="FFFFFF"/>
      </a:lt1>
      <a:dk2>
        <a:srgbClr val="6E2D91"/>
      </a:dk2>
      <a:lt2>
        <a:srgbClr val="A2A4A3"/>
      </a:lt2>
      <a:accent1>
        <a:srgbClr val="5B1F69"/>
      </a:accent1>
      <a:accent2>
        <a:srgbClr val="00A9E0"/>
      </a:accent2>
      <a:accent3>
        <a:srgbClr val="34B233"/>
      </a:accent3>
      <a:accent4>
        <a:srgbClr val="EEAF30"/>
      </a:accent4>
      <a:accent5>
        <a:srgbClr val="D52B1E"/>
      </a:accent5>
      <a:accent6>
        <a:srgbClr val="00A599"/>
      </a:accent6>
      <a:hlink>
        <a:srgbClr val="00A9E0"/>
      </a:hlink>
      <a:folHlink>
        <a:srgbClr val="A2A4A3"/>
      </a:folHlink>
    </a:clrScheme>
    <a:fontScheme name="Dacheng-Dentons (SimSun)">
      <a:majorFont>
        <a:latin typeface="Arial"/>
        <a:ea typeface="SimSun"/>
        <a:cs typeface="Arial"/>
      </a:majorFont>
      <a:minorFont>
        <a:latin typeface="Arial"/>
        <a:ea typeface="SimSu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大成PPT演示模板</Template>
  <TotalTime>0</TotalTime>
  <Words>566</Words>
  <Application>WPS 演示</Application>
  <PresentationFormat>全屏显示(4:3)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宋体</vt:lpstr>
      <vt:lpstr>Wingdings</vt:lpstr>
      <vt:lpstr>华文中宋</vt:lpstr>
      <vt:lpstr>华文宋体</vt:lpstr>
      <vt:lpstr>Times New Roman</vt:lpstr>
      <vt:lpstr>HumstSlab712 BT</vt:lpstr>
      <vt:lpstr>Segoe Print</vt:lpstr>
      <vt:lpstr>Arial</vt:lpstr>
      <vt:lpstr>楷体</vt:lpstr>
      <vt:lpstr>微软雅黑</vt:lpstr>
      <vt:lpstr>Tahoma</vt:lpstr>
      <vt:lpstr>Arial Unicode MS</vt:lpstr>
      <vt:lpstr>大成PPT演示模板</vt:lpstr>
      <vt:lpstr>大成PPT演示模板-章节隔断</vt:lpstr>
      <vt:lpstr>大成PPT演示模板-内页</vt:lpstr>
      <vt:lpstr>大成PPT演示模板-尾页</vt:lpstr>
      <vt:lpstr>Dacheng-Dentons 2015 Wide</vt:lpstr>
      <vt:lpstr>Dacheng-Dentons 2015</vt:lpstr>
      <vt:lpstr> 专题讲座一：火眼金睛审合同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合同审查  1.形式审查 2.实质审查</vt:lpstr>
      <vt:lpstr>PowerPoint 演示文稿</vt:lpstr>
      <vt:lpstr>PowerPoint 演示文稿</vt:lpstr>
      <vt:lpstr>PowerPoint 演示文稿</vt:lpstr>
      <vt:lpstr>合同担保  1.保证担保（连带、一般、保证对象、范围、期限） 2.抵押担保（办理他项权登记） 3.质押担保（交付、登记） 4.债的加入 5.让与担保等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秦加楠</dc:creator>
  <cp:lastModifiedBy>yaojun</cp:lastModifiedBy>
  <cp:revision>678</cp:revision>
  <dcterms:created xsi:type="dcterms:W3CDTF">2014-05-14T09:03:00Z</dcterms:created>
  <dcterms:modified xsi:type="dcterms:W3CDTF">2020-06-04T01:53:20Z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