
<file path=[Content_Types].xml><?xml version="1.0" encoding="utf-8"?>
<Types xmlns="http://schemas.openxmlformats.org/package/2006/content-types">
  <Default Extension="xlsx" ContentType="application/vnd.openxmlformats-officedocument.spreadsheetml.sheet"/>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commentAuthors.xml" ContentType="application/vnd.openxmlformats-officedocument.presentationml.commentAuthor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12.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12.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12.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12.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handoutMasters/handoutMaster1.xml" ContentType="application/vnd.openxmlformats-officedocument.presentationml.handoutMaster+xml"/>
  <Override PartName="/ppt/media/image1.svg" ContentType="image/svg+xml"/>
  <Override PartName="/ppt/media/image2.svg" ContentType="image/svg+xml"/>
  <Override PartName="/ppt/media/image3.svg" ContentType="image/svg+xml"/>
  <Override PartName="/ppt/media/image4.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 id="2147483717" r:id="rId7"/>
  </p:sldMasterIdLst>
  <p:notesMasterIdLst>
    <p:notesMasterId r:id="rId29"/>
  </p:notesMasterIdLst>
  <p:handoutMasterIdLst>
    <p:handoutMasterId r:id="rId30"/>
  </p:handoutMasterIdLst>
  <p:sldIdLst>
    <p:sldId id="258" r:id="rId8"/>
    <p:sldId id="734" r:id="rId9"/>
    <p:sldId id="727" r:id="rId10"/>
    <p:sldId id="736" r:id="rId11"/>
    <p:sldId id="738" r:id="rId12"/>
    <p:sldId id="739" r:id="rId13"/>
    <p:sldId id="741" r:id="rId14"/>
    <p:sldId id="740" r:id="rId15"/>
    <p:sldId id="746" r:id="rId16"/>
    <p:sldId id="742" r:id="rId17"/>
    <p:sldId id="743" r:id="rId18"/>
    <p:sldId id="744" r:id="rId19"/>
    <p:sldId id="745" r:id="rId20"/>
    <p:sldId id="757" r:id="rId21"/>
    <p:sldId id="761" r:id="rId22"/>
    <p:sldId id="758" r:id="rId23"/>
    <p:sldId id="756" r:id="rId24"/>
    <p:sldId id="760" r:id="rId25"/>
    <p:sldId id="750" r:id="rId26"/>
    <p:sldId id="755" r:id="rId27"/>
    <p:sldId id="684" r:id="rId28"/>
  </p:sldIdLst>
  <p:sldSz cx="9144000" cy="6858000" type="screen4x3"/>
  <p:notesSz cx="6858000" cy="9144000"/>
  <p:defaultTextStyle>
    <a:defPPr>
      <a:defRPr lang="zh-CN"/>
    </a:defPPr>
    <a:lvl1pPr algn="l" rtl="0" fontAlgn="base">
      <a:spcBef>
        <a:spcPct val="0"/>
      </a:spcBef>
      <a:spcAft>
        <a:spcPct val="0"/>
      </a:spcAft>
      <a:defRPr sz="2000" kern="1200">
        <a:solidFill>
          <a:srgbClr val="000000"/>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sz="2000" kern="1200">
        <a:solidFill>
          <a:srgbClr val="000000"/>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sz="2000" kern="1200">
        <a:solidFill>
          <a:srgbClr val="000000"/>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sz="2000" kern="1200">
        <a:solidFill>
          <a:srgbClr val="000000"/>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sz="2000" kern="1200">
        <a:solidFill>
          <a:srgbClr val="000000"/>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000" kern="1200">
        <a:solidFill>
          <a:srgbClr val="000000"/>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000" kern="1200">
        <a:solidFill>
          <a:srgbClr val="000000"/>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000" kern="1200">
        <a:solidFill>
          <a:srgbClr val="000000"/>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000" kern="1200">
        <a:solidFill>
          <a:srgbClr val="000000"/>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ing" initials="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C219E"/>
    <a:srgbClr val="D1111F"/>
    <a:srgbClr val="000066"/>
    <a:srgbClr val="5B1F69"/>
    <a:srgbClr val="000000"/>
    <a:srgbClr val="FF3300"/>
    <a:srgbClr val="FFFFF2"/>
    <a:srgbClr val="04143B"/>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81" autoAdjust="0"/>
    <p:restoredTop sz="95758" autoAdjust="0"/>
  </p:normalViewPr>
  <p:slideViewPr>
    <p:cSldViewPr>
      <p:cViewPr varScale="1">
        <p:scale>
          <a:sx n="95" d="100"/>
          <a:sy n="95" d="100"/>
        </p:scale>
        <p:origin x="68" y="64"/>
      </p:cViewPr>
      <p:guideLst>
        <p:guide orient="horz" pos="2122"/>
        <p:guide pos="2880"/>
      </p:guideLst>
    </p:cSldViewPr>
  </p:slideViewPr>
  <p:outlineViewPr>
    <p:cViewPr>
      <p:scale>
        <a:sx n="33" d="100"/>
        <a:sy n="33" d="100"/>
      </p:scale>
      <p:origin x="0" y="-12084"/>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slide" Target="slides/slide1.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4" Type="http://schemas.openxmlformats.org/officeDocument/2006/relationships/commentAuthors" Target="commentAuthors.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Master" Target="slideMasters/slideMaster2.xml"/><Relationship Id="rId29" Type="http://schemas.openxmlformats.org/officeDocument/2006/relationships/notesMaster" Target="notesMasters/notesMaster1.xml"/><Relationship Id="rId28" Type="http://schemas.openxmlformats.org/officeDocument/2006/relationships/slide" Target="slides/slide21.xml"/><Relationship Id="rId27" Type="http://schemas.openxmlformats.org/officeDocument/2006/relationships/slide" Target="slides/slide20.xml"/><Relationship Id="rId26" Type="http://schemas.openxmlformats.org/officeDocument/2006/relationships/slide" Target="slides/slide19.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Workbook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229166666666667"/>
          <c:y val="0.034375"/>
          <c:w val="0.639583333333333"/>
          <c:h val="0.625"/>
        </c:manualLayout>
      </c:layout>
      <c:pieChart>
        <c:varyColors val="1"/>
        <c:ser>
          <c:idx val="0"/>
          <c:order val="0"/>
          <c:tx>
            <c:strRef>
              <c:f>Sheet1!$B$1</c:f>
              <c:strCache>
                <c:ptCount val="1"/>
                <c:pt idx="0">
                  <c:v>销售额</c:v>
                </c:pt>
              </c:strCache>
            </c:strRef>
          </c:tx>
          <c:spPr/>
          <c:explosion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elete val="1"/>
          </c:dLbls>
          <c:cat>
            <c:strRef>
              <c:f>Sheet1!$A$2:$A$5</c:f>
              <c:strCache>
                <c:ptCount val="2"/>
                <c:pt idx="0">
                  <c:v>第一季度</c:v>
                </c:pt>
                <c:pt idx="1">
                  <c:v>第二季度</c:v>
                </c:pt>
              </c:strCache>
            </c:strRef>
          </c:cat>
          <c:val>
            <c:numRef>
              <c:f>Sheet1!$B$2:$B$5</c:f>
              <c:numCache>
                <c:formatCode>General</c:formatCode>
                <c:ptCount val="4"/>
                <c:pt idx="0">
                  <c:v>0.2</c:v>
                </c:pt>
                <c:pt idx="1">
                  <c:v>0.8</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045449232492686"/>
          <c:y val="0.044341707453392"/>
          <c:w val="0.639583333333333"/>
          <c:h val="0.625"/>
        </c:manualLayout>
      </c:layout>
      <c:pieChart>
        <c:varyColors val="1"/>
        <c:ser>
          <c:idx val="0"/>
          <c:order val="0"/>
          <c:tx>
            <c:strRef>
              <c:f>Sheet1!$B$1</c:f>
              <c:strCache>
                <c:ptCount val="1"/>
                <c:pt idx="0">
                  <c:v>销售额</c:v>
                </c:pt>
              </c:strCache>
            </c:strRef>
          </c:tx>
          <c:spPr/>
          <c:explosion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elete val="1"/>
          </c:dLbls>
          <c:cat>
            <c:strRef>
              <c:f>Sheet1!$A$2:$A$5</c:f>
              <c:strCache>
                <c:ptCount val="2"/>
                <c:pt idx="0">
                  <c:v>第一季度</c:v>
                </c:pt>
                <c:pt idx="1">
                  <c:v>第二季度</c:v>
                </c:pt>
              </c:strCache>
            </c:strRef>
          </c:cat>
          <c:val>
            <c:numRef>
              <c:f>Sheet1!$B$2:$B$5</c:f>
              <c:numCache>
                <c:formatCode>General</c:formatCode>
                <c:ptCount val="4"/>
                <c:pt idx="0">
                  <c:v>0.6</c:v>
                </c:pt>
                <c:pt idx="1">
                  <c:v>0.3333</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diagrams/_rels/data12.xml.rels><?xml version="1.0" encoding="UTF-8" standalone="yes"?>
<Relationships xmlns="http://schemas.openxmlformats.org/package/2006/relationships"><Relationship Id="rId4" Type="http://schemas.openxmlformats.org/officeDocument/2006/relationships/image" Target="../media/image28.png"/><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image" Target="../media/image25.png"/></Relationships>
</file>

<file path=ppt/diagrams/_rels/data2.xml.rels><?xml version="1.0" encoding="UTF-8" standalone="yes"?>
<Relationships xmlns="http://schemas.openxmlformats.org/package/2006/relationships"><Relationship Id="rId1" Type="http://schemas.openxmlformats.org/officeDocument/2006/relationships/image" Target="../media/image23.jpeg"/></Relationships>
</file>

<file path=ppt/diagrams/_rels/data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hyperlink" Target="https://baike.sogou.com/lemma/ShowInnerLink.htm?lemmaId=174082879&amp;ss_c=ssc.citiao.link" TargetMode="External"/><Relationship Id="rId1" Type="http://schemas.openxmlformats.org/officeDocument/2006/relationships/hyperlink" Target="https://baike.sogou.com/lemma/ShowInnerLink.htm?lemmaId=54003&amp;ss_c=ssc.citiao.link" TargetMode="External"/></Relationships>
</file>

<file path=ppt/diagrams/_rels/drawing12.xml.rels><?xml version="1.0" encoding="UTF-8" standalone="yes"?>
<Relationships xmlns="http://schemas.openxmlformats.org/package/2006/relationships"><Relationship Id="rId8" Type="http://schemas.openxmlformats.org/officeDocument/2006/relationships/image" Target="../media/image4.svg"/><Relationship Id="rId7" Type="http://schemas.openxmlformats.org/officeDocument/2006/relationships/image" Target="../media/image28.png"/><Relationship Id="rId6" Type="http://schemas.openxmlformats.org/officeDocument/2006/relationships/image" Target="../media/image3.svg"/><Relationship Id="rId5" Type="http://schemas.openxmlformats.org/officeDocument/2006/relationships/image" Target="../media/image27.png"/><Relationship Id="rId4" Type="http://schemas.openxmlformats.org/officeDocument/2006/relationships/image" Target="../media/image2.svg"/><Relationship Id="rId3" Type="http://schemas.openxmlformats.org/officeDocument/2006/relationships/image" Target="../media/image26.png"/><Relationship Id="rId2" Type="http://schemas.openxmlformats.org/officeDocument/2006/relationships/image" Target="../media/image1.svg"/><Relationship Id="rId1" Type="http://schemas.openxmlformats.org/officeDocument/2006/relationships/image" Target="../media/image25.png"/></Relationships>
</file>

<file path=ppt/diagrams/_rels/drawing2.xml.rels><?xml version="1.0" encoding="UTF-8" standalone="yes"?>
<Relationships xmlns="http://schemas.openxmlformats.org/package/2006/relationships"><Relationship Id="rId1" Type="http://schemas.openxmlformats.org/officeDocument/2006/relationships/image" Target="../media/image23.jpeg"/></Relationships>
</file>

<file path=ppt/diagrams/_rels/drawing9.xml.rels><?xml version="1.0" encoding="UTF-8" standalone="yes"?>
<Relationships xmlns="http://schemas.openxmlformats.org/package/2006/relationships"><Relationship Id="rId4" Type="http://schemas.openxmlformats.org/officeDocument/2006/relationships/hyperlink" Target="https://commons.wikimedia.org/wiki/File:National_Emblem_of_the_People%27s_Republic_of_China.svg" TargetMode="External"/><Relationship Id="rId3" Type="http://schemas.openxmlformats.org/officeDocument/2006/relationships/image" Target="../media/image24.png"/><Relationship Id="rId2" Type="http://schemas.openxmlformats.org/officeDocument/2006/relationships/hyperlink" Target="https://baike.sogou.com/lemma/ShowInnerLink.htm?lemmaId=174082879&amp;ss_c=ssc.citiao.link" TargetMode="External"/><Relationship Id="rId1" Type="http://schemas.openxmlformats.org/officeDocument/2006/relationships/hyperlink" Target="https://baike.sogou.com/lemma/ShowInnerLink.htm?lemmaId=54003&amp;ss_c=ssc.citiao.link" TargetMode="Externa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node0">
    <dgm:fillClrLst meth="cycle">
      <a:schemeClr val="accent6">
        <a:shade val="60000"/>
      </a:schemeClr>
    </dgm:fillClrLst>
    <dgm:linClrLst meth="repeat">
      <a:schemeClr val="lt1"/>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5EA523C-FA42-4890-8FC1-0880720DB493}" type="doc">
      <dgm:prSet loTypeId="urn:microsoft.com/office/officeart/2005/8/layout/hProcess11" loCatId="process" qsTypeId="urn:microsoft.com/office/officeart/2005/8/quickstyle/simple1" qsCatId="simple" csTypeId="urn:microsoft.com/office/officeart/2005/8/colors/accent6_4" csCatId="accent6" phldr="1"/>
      <dgm:spPr/>
      <dgm:t>
        <a:bodyPr/>
        <a:lstStyle/>
        <a:p>
          <a:endParaRPr lang="zh-CN" altLang="en-US"/>
        </a:p>
      </dgm:t>
    </dgm:pt>
    <dgm:pt modelId="{A3169A1D-0A1E-45E2-A3CD-ADEF27D6F94E}">
      <dgm:prSet phldr="0" custT="1"/>
      <dgm:spPr/>
      <dgm:t>
        <a:bodyPr vert="horz" wrap="square" anchor="t"/>
        <a:p>
          <a:pPr algn="just">
            <a:lnSpc>
              <a:spcPct val="100000"/>
            </a:lnSpc>
            <a:spcBef>
              <a:spcPct val="0"/>
            </a:spcBef>
            <a:spcAft>
              <a:spcPct val="35000"/>
            </a:spcAft>
          </a:pPr>
          <a:r>
            <a:rPr lang="zh-CN" sz="1600" b="0" dirty="0">
              <a:solidFill>
                <a:schemeClr val="bg1"/>
              </a:solidFill>
            </a:rPr>
            <a:t>一、何为“</a:t>
          </a:r>
          <a:r>
            <a:rPr lang="zh-CN" sz="1600" b="0" dirty="0">
              <a:solidFill>
                <a:schemeClr val="bg1"/>
              </a:solidFill>
            </a:rPr>
            <a:t>国家宪法日</a:t>
          </a:r>
          <a:r>
            <a:rPr lang="zh-CN" sz="1600" dirty="0">
              <a:solidFill>
                <a:schemeClr val="bg1"/>
              </a:solidFill>
            </a:rPr>
            <a:t/>
          </a:r>
          <a:endParaRPr lang="zh-CN" sz="1600" dirty="0">
            <a:solidFill>
              <a:schemeClr val="bg1"/>
            </a:solidFill>
          </a:endParaRPr>
        </a:p>
      </dgm:t>
    </dgm:pt>
    <dgm:pt modelId="{3C9527B8-170B-44B3-96CC-A39BCACA5677}" cxnId="{6EFD2978-61D4-46BF-AD08-C69140F23855}" type="parTrans">
      <dgm:prSet/>
      <dgm:spPr/>
      <dgm:t>
        <a:bodyPr/>
        <a:lstStyle/>
        <a:p>
          <a:endParaRPr lang="zh-CN" altLang="en-US"/>
        </a:p>
      </dgm:t>
    </dgm:pt>
    <dgm:pt modelId="{8C94F571-DBA5-42AA-916B-F101F7E47BF2}" cxnId="{6EFD2978-61D4-46BF-AD08-C69140F23855}" type="sibTrans">
      <dgm:prSet/>
      <dgm:spPr/>
      <dgm:t>
        <a:bodyPr/>
        <a:lstStyle/>
        <a:p>
          <a:endParaRPr lang="zh-CN" altLang="en-US"/>
        </a:p>
      </dgm:t>
    </dgm:pt>
    <dgm:pt modelId="{A89E1412-451A-4918-8407-DC14474D7E59}">
      <dgm:prSet custT="1"/>
      <dgm:spPr/>
      <dgm:t>
        <a:bodyPr anchor="t"/>
        <a:lstStyle/>
        <a:p>
          <a:pPr algn="just"/>
          <a:r>
            <a:rPr lang="zh-CN" altLang="en-US" sz="1600" b="0" dirty="0">
              <a:solidFill>
                <a:schemeClr val="bg1"/>
              </a:solidFill>
            </a:rPr>
            <a:t>二、全国法制宣传日标志寓意</a:t>
          </a:r>
          <a:endParaRPr lang="zh-CN" altLang="en-US" sz="1600" dirty="0">
            <a:solidFill>
              <a:schemeClr val="bg1"/>
            </a:solidFill>
          </a:endParaRPr>
        </a:p>
      </dgm:t>
    </dgm:pt>
    <dgm:pt modelId="{1FAB8C56-8FBB-4228-BB2E-28C833BE8B37}" cxnId="{27395113-AC7B-4732-9EE3-5866AAEFF9D2}" type="parTrans">
      <dgm:prSet/>
      <dgm:spPr/>
      <dgm:t>
        <a:bodyPr/>
        <a:lstStyle/>
        <a:p>
          <a:endParaRPr lang="zh-CN" altLang="en-US"/>
        </a:p>
      </dgm:t>
    </dgm:pt>
    <dgm:pt modelId="{42575873-3128-44CE-A473-E5A207079252}" cxnId="{27395113-AC7B-4732-9EE3-5866AAEFF9D2}" type="sibTrans">
      <dgm:prSet/>
      <dgm:spPr/>
      <dgm:t>
        <a:bodyPr/>
        <a:lstStyle/>
        <a:p>
          <a:endParaRPr lang="zh-CN" altLang="en-US"/>
        </a:p>
      </dgm:t>
    </dgm:pt>
    <dgm:pt modelId="{EEC9B25F-436F-4C9C-B7A8-12248E7EC922}">
      <dgm:prSet custT="1"/>
      <dgm:spPr/>
      <dgm:t>
        <a:bodyPr anchor="t"/>
        <a:lstStyle/>
        <a:p>
          <a:pPr algn="just"/>
          <a:r>
            <a:rPr lang="zh-CN" altLang="en-US" sz="1600" b="0" dirty="0">
              <a:solidFill>
                <a:schemeClr val="bg1"/>
              </a:solidFill>
            </a:rPr>
            <a:t>三、何为宪法</a:t>
          </a:r>
          <a:endParaRPr lang="zh-CN" altLang="en-US" sz="1600" dirty="0">
            <a:solidFill>
              <a:schemeClr val="bg1"/>
            </a:solidFill>
          </a:endParaRPr>
        </a:p>
      </dgm:t>
    </dgm:pt>
    <dgm:pt modelId="{C0FC774C-BC51-40E8-ABAD-9A81D7340D26}" cxnId="{ABDD3B31-B033-4A2A-9BF4-337D06B5140A}" type="parTrans">
      <dgm:prSet/>
      <dgm:spPr/>
      <dgm:t>
        <a:bodyPr/>
        <a:lstStyle/>
        <a:p>
          <a:endParaRPr lang="zh-CN" altLang="en-US"/>
        </a:p>
      </dgm:t>
    </dgm:pt>
    <dgm:pt modelId="{0A9ADF29-B3D1-423F-A9F7-F6BBDDFC5895}" cxnId="{ABDD3B31-B033-4A2A-9BF4-337D06B5140A}" type="sibTrans">
      <dgm:prSet/>
      <dgm:spPr/>
      <dgm:t>
        <a:bodyPr/>
        <a:lstStyle/>
        <a:p>
          <a:endParaRPr lang="zh-CN" altLang="en-US"/>
        </a:p>
      </dgm:t>
    </dgm:pt>
    <dgm:pt modelId="{68AC06B5-B843-4C71-9EE4-CED0983AB2F0}">
      <dgm:prSet custT="1"/>
      <dgm:spPr/>
      <dgm:t>
        <a:bodyPr anchor="t"/>
        <a:lstStyle/>
        <a:p>
          <a:pPr algn="just"/>
          <a:r>
            <a:rPr lang="zh-CN" altLang="en-US" sz="1600" b="0" dirty="0">
              <a:solidFill>
                <a:schemeClr val="bg1"/>
              </a:solidFill>
            </a:rPr>
            <a:t>四、宪法在依法治国中的地位和作用</a:t>
          </a:r>
          <a:endParaRPr lang="zh-CN" altLang="en-US" sz="1600" dirty="0">
            <a:solidFill>
              <a:schemeClr val="bg1"/>
            </a:solidFill>
          </a:endParaRPr>
        </a:p>
      </dgm:t>
    </dgm:pt>
    <dgm:pt modelId="{C12790A5-8D43-4221-AC90-E491B7973CA8}" cxnId="{9DD395A4-6190-49AB-90D6-607581729287}" type="parTrans">
      <dgm:prSet/>
      <dgm:spPr/>
      <dgm:t>
        <a:bodyPr/>
        <a:lstStyle/>
        <a:p>
          <a:endParaRPr lang="zh-CN" altLang="en-US"/>
        </a:p>
      </dgm:t>
    </dgm:pt>
    <dgm:pt modelId="{57297AB5-933B-41FD-A7D9-E01FB1184655}" cxnId="{9DD395A4-6190-49AB-90D6-607581729287}" type="sibTrans">
      <dgm:prSet/>
      <dgm:spPr/>
      <dgm:t>
        <a:bodyPr/>
        <a:lstStyle/>
        <a:p>
          <a:endParaRPr lang="zh-CN" altLang="en-US"/>
        </a:p>
      </dgm:t>
    </dgm:pt>
    <dgm:pt modelId="{1D18D22F-7711-4AB1-B991-469E1CEC24D8}">
      <dgm:prSet custT="1"/>
      <dgm:spPr/>
      <dgm:t>
        <a:bodyPr anchor="t"/>
        <a:lstStyle/>
        <a:p>
          <a:pPr algn="just"/>
          <a:r>
            <a:rPr lang="zh-CN" altLang="en-US" sz="1600" b="0" dirty="0">
              <a:solidFill>
                <a:schemeClr val="bg1"/>
              </a:solidFill>
            </a:rPr>
            <a:t>五、宪法的构成</a:t>
          </a:r>
          <a:endParaRPr lang="zh-CN" altLang="en-US" sz="1600" dirty="0">
            <a:solidFill>
              <a:schemeClr val="bg1"/>
            </a:solidFill>
          </a:endParaRPr>
        </a:p>
      </dgm:t>
    </dgm:pt>
    <dgm:pt modelId="{EB70ECC5-8556-4034-8F38-18D764E6B883}" cxnId="{7BD276E8-85AA-4407-B380-7D9E0A140965}" type="parTrans">
      <dgm:prSet/>
      <dgm:spPr/>
      <dgm:t>
        <a:bodyPr/>
        <a:lstStyle/>
        <a:p>
          <a:endParaRPr lang="zh-CN" altLang="en-US"/>
        </a:p>
      </dgm:t>
    </dgm:pt>
    <dgm:pt modelId="{1651FB60-8BF0-40B9-AA8C-5BFC1229CE16}" cxnId="{7BD276E8-85AA-4407-B380-7D9E0A140965}" type="sibTrans">
      <dgm:prSet/>
      <dgm:spPr/>
      <dgm:t>
        <a:bodyPr/>
        <a:lstStyle/>
        <a:p>
          <a:endParaRPr lang="zh-CN" altLang="en-US"/>
        </a:p>
      </dgm:t>
    </dgm:pt>
    <dgm:pt modelId="{CF8E942F-6C3C-4682-9841-4E0FCBA874A2}">
      <dgm:prSet custT="1"/>
      <dgm:spPr/>
      <dgm:t>
        <a:bodyPr anchor="t"/>
        <a:lstStyle/>
        <a:p>
          <a:pPr algn="just"/>
          <a:r>
            <a:rPr lang="zh-CN" altLang="en-US" sz="1600" b="0" dirty="0">
              <a:solidFill>
                <a:schemeClr val="bg1"/>
              </a:solidFill>
            </a:rPr>
            <a:t>六、我国现行宪法的基本原则</a:t>
          </a:r>
          <a:endParaRPr lang="zh-CN" altLang="en-US" sz="1600" dirty="0">
            <a:solidFill>
              <a:schemeClr val="bg1"/>
            </a:solidFill>
          </a:endParaRPr>
        </a:p>
      </dgm:t>
    </dgm:pt>
    <dgm:pt modelId="{4DE59311-014F-49BC-88D7-B59A43003945}" cxnId="{44922A51-F91C-4DC2-986D-3BF3C9F593C4}" type="parTrans">
      <dgm:prSet/>
      <dgm:spPr/>
      <dgm:t>
        <a:bodyPr/>
        <a:lstStyle/>
        <a:p>
          <a:endParaRPr lang="zh-CN" altLang="en-US"/>
        </a:p>
      </dgm:t>
    </dgm:pt>
    <dgm:pt modelId="{E325D768-FA58-4BA6-B962-325337F31DDB}" cxnId="{44922A51-F91C-4DC2-986D-3BF3C9F593C4}" type="sibTrans">
      <dgm:prSet/>
      <dgm:spPr/>
      <dgm:t>
        <a:bodyPr/>
        <a:lstStyle/>
        <a:p>
          <a:endParaRPr lang="zh-CN" altLang="en-US"/>
        </a:p>
      </dgm:t>
    </dgm:pt>
    <dgm:pt modelId="{AFB800AB-AF5F-48A5-B59F-79F6BA5F0D13}">
      <dgm:prSet custT="1"/>
      <dgm:spPr/>
      <dgm:t>
        <a:bodyPr anchor="t"/>
        <a:lstStyle/>
        <a:p>
          <a:pPr algn="just"/>
          <a:r>
            <a:rPr lang="zh-CN" altLang="en-US" sz="1600" b="0" dirty="0">
              <a:solidFill>
                <a:schemeClr val="bg1"/>
              </a:solidFill>
            </a:rPr>
            <a:t>七、宪法和普通法律的异同</a:t>
          </a:r>
          <a:endParaRPr lang="zh-CN" altLang="en-US" sz="1600" dirty="0">
            <a:solidFill>
              <a:schemeClr val="bg1"/>
            </a:solidFill>
          </a:endParaRPr>
        </a:p>
      </dgm:t>
    </dgm:pt>
    <dgm:pt modelId="{FBC50F51-10B7-4850-B82A-D24EB4CE15FA}" cxnId="{C12EB68F-001B-4D00-9CE6-3A037431DCA0}" type="parTrans">
      <dgm:prSet/>
      <dgm:spPr/>
      <dgm:t>
        <a:bodyPr/>
        <a:lstStyle/>
        <a:p>
          <a:endParaRPr lang="zh-CN" altLang="en-US"/>
        </a:p>
      </dgm:t>
    </dgm:pt>
    <dgm:pt modelId="{0B139EB7-3055-45F1-85E2-BFB814B28DF5}" cxnId="{C12EB68F-001B-4D00-9CE6-3A037431DCA0}" type="sibTrans">
      <dgm:prSet/>
      <dgm:spPr/>
      <dgm:t>
        <a:bodyPr/>
        <a:lstStyle/>
        <a:p>
          <a:endParaRPr lang="zh-CN" altLang="en-US"/>
        </a:p>
      </dgm:t>
    </dgm:pt>
    <dgm:pt modelId="{8FECCD75-3373-42FD-97C8-54DF13DC0B97}">
      <dgm:prSet custT="1"/>
      <dgm:spPr/>
      <dgm:t>
        <a:bodyPr anchor="t"/>
        <a:lstStyle/>
        <a:p>
          <a:pPr algn="just"/>
          <a:r>
            <a:rPr lang="zh-CN" altLang="en-US" sz="1600" b="0" dirty="0">
              <a:solidFill>
                <a:schemeClr val="bg1"/>
              </a:solidFill>
            </a:rPr>
            <a:t>八、我国公民的基本权利和义务</a:t>
          </a:r>
          <a:endParaRPr lang="zh-CN" altLang="en-US" sz="1600" dirty="0">
            <a:solidFill>
              <a:schemeClr val="bg1"/>
            </a:solidFill>
          </a:endParaRPr>
        </a:p>
      </dgm:t>
    </dgm:pt>
    <dgm:pt modelId="{BE3FCF85-97DC-468E-8E41-F08277B03059}" cxnId="{401DAC1E-BAB1-4298-B6BE-8D1913627B01}" type="parTrans">
      <dgm:prSet/>
      <dgm:spPr/>
      <dgm:t>
        <a:bodyPr/>
        <a:lstStyle/>
        <a:p>
          <a:endParaRPr lang="zh-CN" altLang="en-US"/>
        </a:p>
      </dgm:t>
    </dgm:pt>
    <dgm:pt modelId="{16358F67-2C77-4873-9C81-D33731DF388F}" cxnId="{401DAC1E-BAB1-4298-B6BE-8D1913627B01}" type="sibTrans">
      <dgm:prSet/>
      <dgm:spPr/>
      <dgm:t>
        <a:bodyPr/>
        <a:lstStyle/>
        <a:p>
          <a:endParaRPr lang="zh-CN" altLang="en-US"/>
        </a:p>
      </dgm:t>
    </dgm:pt>
    <dgm:pt modelId="{44D1F3A2-55CF-4D04-82EF-EF2B31B45EE5}">
      <dgm:prSet custT="1"/>
      <dgm:spPr/>
      <dgm:t>
        <a:bodyPr anchor="t"/>
        <a:lstStyle/>
        <a:p>
          <a:pPr algn="just"/>
          <a:r>
            <a:rPr lang="zh-CN" altLang="en-US" sz="1600" b="0" dirty="0">
              <a:solidFill>
                <a:schemeClr val="bg1"/>
              </a:solidFill>
            </a:rPr>
            <a:t>九、宪法宣誓和监察委员会</a:t>
          </a:r>
          <a:endParaRPr lang="zh-CN" altLang="en-US" sz="1600" dirty="0">
            <a:solidFill>
              <a:schemeClr val="bg1"/>
            </a:solidFill>
          </a:endParaRPr>
        </a:p>
      </dgm:t>
    </dgm:pt>
    <dgm:pt modelId="{6EAFF1A4-6FCE-4569-B1FB-9BC2A917EF5A}" cxnId="{6193D702-EDC7-4E62-9C5D-A271459856D2}" type="parTrans">
      <dgm:prSet/>
      <dgm:spPr/>
      <dgm:t>
        <a:bodyPr/>
        <a:lstStyle/>
        <a:p>
          <a:endParaRPr lang="zh-CN" altLang="en-US"/>
        </a:p>
      </dgm:t>
    </dgm:pt>
    <dgm:pt modelId="{373D8FD0-071F-4BB1-AFE6-DF8F1C0FDD8D}" cxnId="{6193D702-EDC7-4E62-9C5D-A271459856D2}" type="sibTrans">
      <dgm:prSet/>
      <dgm:spPr/>
      <dgm:t>
        <a:bodyPr/>
        <a:lstStyle/>
        <a:p>
          <a:endParaRPr lang="zh-CN" altLang="en-US"/>
        </a:p>
      </dgm:t>
    </dgm:pt>
    <dgm:pt modelId="{62CB7F13-B001-4468-B9BB-049256D50DF8}">
      <dgm:prSet custT="1"/>
      <dgm:spPr/>
      <dgm:t>
        <a:bodyPr anchor="t"/>
        <a:lstStyle/>
        <a:p>
          <a:pPr algn="just"/>
          <a:r>
            <a:rPr lang="zh-CN" altLang="en-US" sz="1600" dirty="0">
              <a:solidFill>
                <a:schemeClr val="bg1"/>
              </a:solidFill>
            </a:rPr>
            <a:t>十、实现中国梦</a:t>
          </a:r>
        </a:p>
      </dgm:t>
    </dgm:pt>
    <dgm:pt modelId="{A0DA9CB5-5357-4823-B5C5-DA8691CEDFDD}" cxnId="{8AE35EDE-AFD1-4C7A-9B7B-B1207E168F92}" type="parTrans">
      <dgm:prSet/>
      <dgm:spPr/>
      <dgm:t>
        <a:bodyPr/>
        <a:lstStyle/>
        <a:p>
          <a:endParaRPr lang="zh-CN" altLang="en-US"/>
        </a:p>
      </dgm:t>
    </dgm:pt>
    <dgm:pt modelId="{0EF9F282-B92D-462B-B2E4-EB5F5D823D39}" cxnId="{8AE35EDE-AFD1-4C7A-9B7B-B1207E168F92}" type="sibTrans">
      <dgm:prSet/>
      <dgm:spPr/>
      <dgm:t>
        <a:bodyPr/>
        <a:lstStyle/>
        <a:p>
          <a:endParaRPr lang="zh-CN" altLang="en-US"/>
        </a:p>
      </dgm:t>
    </dgm:pt>
    <dgm:pt modelId="{2EB57890-800C-4C2D-8FC9-4B6D605FB58B}">
      <dgm:prSet custT="1"/>
      <dgm:spPr/>
      <dgm:t>
        <a:bodyPr anchor="t"/>
        <a:lstStyle/>
        <a:p>
          <a:pPr algn="just"/>
          <a:r>
            <a:rPr lang="zh-CN" sz="1600" b="0" dirty="0">
              <a:solidFill>
                <a:schemeClr val="bg1"/>
              </a:solidFill>
            </a:rPr>
            <a:t>十、树立宪法意识</a:t>
          </a:r>
          <a:r>
            <a:rPr lang="en-US" sz="1600" b="0" dirty="0">
              <a:solidFill>
                <a:schemeClr val="bg1"/>
              </a:solidFill>
            </a:rPr>
            <a:t>,</a:t>
          </a:r>
          <a:r>
            <a:rPr lang="zh-CN" sz="1600" b="0" dirty="0">
              <a:solidFill>
                <a:schemeClr val="bg1"/>
              </a:solidFill>
            </a:rPr>
            <a:t>维护宪法权威</a:t>
          </a:r>
          <a:endParaRPr lang="zh-CN" sz="1600" dirty="0">
            <a:solidFill>
              <a:schemeClr val="bg1"/>
            </a:solidFill>
          </a:endParaRPr>
        </a:p>
      </dgm:t>
    </dgm:pt>
    <dgm:pt modelId="{6E7A432F-B832-4015-8D73-3AB282D4ABE7}" cxnId="{A66DFAF4-1C9B-4CE5-A3D7-67AFC7E50EC1}" type="parTrans">
      <dgm:prSet/>
      <dgm:spPr/>
      <dgm:t>
        <a:bodyPr/>
        <a:lstStyle/>
        <a:p>
          <a:endParaRPr lang="zh-CN" altLang="en-US"/>
        </a:p>
      </dgm:t>
    </dgm:pt>
    <dgm:pt modelId="{6B9F5C58-FAD5-4917-9ABC-3003A7D6A041}" cxnId="{A66DFAF4-1C9B-4CE5-A3D7-67AFC7E50EC1}" type="sibTrans">
      <dgm:prSet/>
      <dgm:spPr/>
      <dgm:t>
        <a:bodyPr/>
        <a:lstStyle/>
        <a:p>
          <a:endParaRPr lang="zh-CN" altLang="en-US"/>
        </a:p>
      </dgm:t>
    </dgm:pt>
    <dgm:pt modelId="{710A8E40-4DC8-4D3A-9C54-D676565BADD4}" type="pres">
      <dgm:prSet presAssocID="{45EA523C-FA42-4890-8FC1-0880720DB493}" presName="Name0" presStyleCnt="0">
        <dgm:presLayoutVars>
          <dgm:dir/>
          <dgm:resizeHandles val="exact"/>
        </dgm:presLayoutVars>
      </dgm:prSet>
      <dgm:spPr/>
    </dgm:pt>
    <dgm:pt modelId="{FCCAADFE-92FB-4003-BFA8-939BB9C4FB96}" type="pres">
      <dgm:prSet presAssocID="{45EA523C-FA42-4890-8FC1-0880720DB493}" presName="arrow" presStyleLbl="bgShp" presStyleIdx="0" presStyleCnt="1"/>
      <dgm:spPr/>
    </dgm:pt>
    <dgm:pt modelId="{0607EB60-9273-4708-8B7F-07C6FC7954FB}" type="pres">
      <dgm:prSet presAssocID="{45EA523C-FA42-4890-8FC1-0880720DB493}" presName="points" presStyleCnt="0"/>
      <dgm:spPr/>
    </dgm:pt>
    <dgm:pt modelId="{A039A6F9-497F-4D78-BEDA-F6510D048296}" type="pres">
      <dgm:prSet presAssocID="{A3169A1D-0A1E-45E2-A3CD-ADEF27D6F94E}" presName="compositeA" presStyleCnt="0"/>
      <dgm:spPr/>
    </dgm:pt>
    <dgm:pt modelId="{2BCEFF60-DB0C-4C53-A50D-5B9B448A5A51}" type="pres">
      <dgm:prSet presAssocID="{A3169A1D-0A1E-45E2-A3CD-ADEF27D6F94E}" presName="textA" presStyleLbl="revTx" presStyleIdx="0" presStyleCnt="11">
        <dgm:presLayoutVars>
          <dgm:bulletEnabled val="1"/>
        </dgm:presLayoutVars>
      </dgm:prSet>
      <dgm:spPr/>
    </dgm:pt>
    <dgm:pt modelId="{FEBAFD1D-69FD-42B1-8DED-FE9036E711E8}" type="pres">
      <dgm:prSet presAssocID="{A3169A1D-0A1E-45E2-A3CD-ADEF27D6F94E}" presName="circleA" presStyleLbl="node1" presStyleIdx="0" presStyleCnt="11"/>
      <dgm:spPr/>
    </dgm:pt>
    <dgm:pt modelId="{3FF8AC95-F9C0-4CEC-982B-35DC01C87FF3}" type="pres">
      <dgm:prSet presAssocID="{A3169A1D-0A1E-45E2-A3CD-ADEF27D6F94E}" presName="spaceA" presStyleCnt="0"/>
      <dgm:spPr/>
    </dgm:pt>
    <dgm:pt modelId="{719FA387-F73A-42DF-9F53-2431D302AA73}" type="pres">
      <dgm:prSet presAssocID="{8C94F571-DBA5-42AA-916B-F101F7E47BF2}" presName="space" presStyleCnt="0"/>
      <dgm:spPr/>
    </dgm:pt>
    <dgm:pt modelId="{B92B7528-AA12-4676-ADA6-949655C2654E}" type="pres">
      <dgm:prSet presAssocID="{A89E1412-451A-4918-8407-DC14474D7E59}" presName="compositeB" presStyleCnt="0"/>
      <dgm:spPr/>
    </dgm:pt>
    <dgm:pt modelId="{A726B23E-9D68-4F29-A4C3-EDABF874FB81}" type="pres">
      <dgm:prSet presAssocID="{A89E1412-451A-4918-8407-DC14474D7E59}" presName="textB" presStyleLbl="revTx" presStyleIdx="1" presStyleCnt="11">
        <dgm:presLayoutVars>
          <dgm:bulletEnabled val="1"/>
        </dgm:presLayoutVars>
      </dgm:prSet>
      <dgm:spPr/>
    </dgm:pt>
    <dgm:pt modelId="{92BD12AA-60AB-432D-A028-8EE1BBAE2277}" type="pres">
      <dgm:prSet presAssocID="{A89E1412-451A-4918-8407-DC14474D7E59}" presName="circleB" presStyleLbl="node1" presStyleIdx="1" presStyleCnt="11"/>
      <dgm:spPr/>
    </dgm:pt>
    <dgm:pt modelId="{4F12FC07-7ABF-487D-AE61-A2DDF018DA58}" type="pres">
      <dgm:prSet presAssocID="{A89E1412-451A-4918-8407-DC14474D7E59}" presName="spaceB" presStyleCnt="0"/>
      <dgm:spPr/>
    </dgm:pt>
    <dgm:pt modelId="{2E9F5FBB-C887-47E8-B855-4B83FB824027}" type="pres">
      <dgm:prSet presAssocID="{42575873-3128-44CE-A473-E5A207079252}" presName="space" presStyleCnt="0"/>
      <dgm:spPr/>
    </dgm:pt>
    <dgm:pt modelId="{F79EAB88-7617-42B5-995A-92FB546CF8FB}" type="pres">
      <dgm:prSet presAssocID="{EEC9B25F-436F-4C9C-B7A8-12248E7EC922}" presName="compositeA" presStyleCnt="0"/>
      <dgm:spPr/>
    </dgm:pt>
    <dgm:pt modelId="{E18381AC-0823-4262-A59A-091E0300DEF1}" type="pres">
      <dgm:prSet presAssocID="{EEC9B25F-436F-4C9C-B7A8-12248E7EC922}" presName="textA" presStyleLbl="revTx" presStyleIdx="2" presStyleCnt="11">
        <dgm:presLayoutVars>
          <dgm:bulletEnabled val="1"/>
        </dgm:presLayoutVars>
      </dgm:prSet>
      <dgm:spPr/>
    </dgm:pt>
    <dgm:pt modelId="{E167331F-00BD-484C-BA3D-F72EA62819E1}" type="pres">
      <dgm:prSet presAssocID="{EEC9B25F-436F-4C9C-B7A8-12248E7EC922}" presName="circleA" presStyleLbl="node1" presStyleIdx="2" presStyleCnt="11"/>
      <dgm:spPr/>
    </dgm:pt>
    <dgm:pt modelId="{0F3F7E62-18B3-4FF4-AEEF-509F32D5E0DD}" type="pres">
      <dgm:prSet presAssocID="{EEC9B25F-436F-4C9C-B7A8-12248E7EC922}" presName="spaceA" presStyleCnt="0"/>
      <dgm:spPr/>
    </dgm:pt>
    <dgm:pt modelId="{3C5762D4-C9AE-4968-87B1-B23D5013A490}" type="pres">
      <dgm:prSet presAssocID="{0A9ADF29-B3D1-423F-A9F7-F6BBDDFC5895}" presName="space" presStyleCnt="0"/>
      <dgm:spPr/>
    </dgm:pt>
    <dgm:pt modelId="{0BE45C02-9D46-46F1-B387-AA91DB49C72F}" type="pres">
      <dgm:prSet presAssocID="{68AC06B5-B843-4C71-9EE4-CED0983AB2F0}" presName="compositeB" presStyleCnt="0"/>
      <dgm:spPr/>
    </dgm:pt>
    <dgm:pt modelId="{9EF9D143-2A17-4818-B2B9-7BAC2305F145}" type="pres">
      <dgm:prSet presAssocID="{68AC06B5-B843-4C71-9EE4-CED0983AB2F0}" presName="textB" presStyleLbl="revTx" presStyleIdx="3" presStyleCnt="11">
        <dgm:presLayoutVars>
          <dgm:bulletEnabled val="1"/>
        </dgm:presLayoutVars>
      </dgm:prSet>
      <dgm:spPr/>
    </dgm:pt>
    <dgm:pt modelId="{7C2F0687-D05C-4AB0-B475-EC84D5A0BA60}" type="pres">
      <dgm:prSet presAssocID="{68AC06B5-B843-4C71-9EE4-CED0983AB2F0}" presName="circleB" presStyleLbl="node1" presStyleIdx="3" presStyleCnt="11"/>
      <dgm:spPr/>
    </dgm:pt>
    <dgm:pt modelId="{213D2C13-CED4-488B-BE1B-3684D07AB38B}" type="pres">
      <dgm:prSet presAssocID="{68AC06B5-B843-4C71-9EE4-CED0983AB2F0}" presName="spaceB" presStyleCnt="0"/>
      <dgm:spPr/>
    </dgm:pt>
    <dgm:pt modelId="{5B9B4606-E781-472C-95FC-9FDA18A5B232}" type="pres">
      <dgm:prSet presAssocID="{57297AB5-933B-41FD-A7D9-E01FB1184655}" presName="space" presStyleCnt="0"/>
      <dgm:spPr/>
    </dgm:pt>
    <dgm:pt modelId="{7CAF13A5-5253-4391-987B-464F319B22FE}" type="pres">
      <dgm:prSet presAssocID="{1D18D22F-7711-4AB1-B991-469E1CEC24D8}" presName="compositeA" presStyleCnt="0"/>
      <dgm:spPr/>
    </dgm:pt>
    <dgm:pt modelId="{C2FB855C-D5F4-4E60-B043-4870EAA45D62}" type="pres">
      <dgm:prSet presAssocID="{1D18D22F-7711-4AB1-B991-469E1CEC24D8}" presName="textA" presStyleLbl="revTx" presStyleIdx="4" presStyleCnt="11">
        <dgm:presLayoutVars>
          <dgm:bulletEnabled val="1"/>
        </dgm:presLayoutVars>
      </dgm:prSet>
      <dgm:spPr/>
    </dgm:pt>
    <dgm:pt modelId="{C2D7E393-2061-48AC-8020-B286DA8085F2}" type="pres">
      <dgm:prSet presAssocID="{1D18D22F-7711-4AB1-B991-469E1CEC24D8}" presName="circleA" presStyleLbl="node1" presStyleIdx="4" presStyleCnt="11"/>
      <dgm:spPr/>
    </dgm:pt>
    <dgm:pt modelId="{0208B8D0-8B7E-4DED-B720-3C53E7D0C2E7}" type="pres">
      <dgm:prSet presAssocID="{1D18D22F-7711-4AB1-B991-469E1CEC24D8}" presName="spaceA" presStyleCnt="0"/>
      <dgm:spPr/>
    </dgm:pt>
    <dgm:pt modelId="{BED0C859-755E-4058-9143-A62B14C6027A}" type="pres">
      <dgm:prSet presAssocID="{1651FB60-8BF0-40B9-AA8C-5BFC1229CE16}" presName="space" presStyleCnt="0"/>
      <dgm:spPr/>
    </dgm:pt>
    <dgm:pt modelId="{D67E265F-6D86-4D58-8D91-52D52C2E4C74}" type="pres">
      <dgm:prSet presAssocID="{CF8E942F-6C3C-4682-9841-4E0FCBA874A2}" presName="compositeB" presStyleCnt="0"/>
      <dgm:spPr/>
    </dgm:pt>
    <dgm:pt modelId="{88E03F7D-EC59-4026-B020-F9F38CE5237F}" type="pres">
      <dgm:prSet presAssocID="{CF8E942F-6C3C-4682-9841-4E0FCBA874A2}" presName="textB" presStyleLbl="revTx" presStyleIdx="5" presStyleCnt="11">
        <dgm:presLayoutVars>
          <dgm:bulletEnabled val="1"/>
        </dgm:presLayoutVars>
      </dgm:prSet>
      <dgm:spPr/>
    </dgm:pt>
    <dgm:pt modelId="{A81E786A-470F-4A2B-AFD3-3A0C1524EE36}" type="pres">
      <dgm:prSet presAssocID="{CF8E942F-6C3C-4682-9841-4E0FCBA874A2}" presName="circleB" presStyleLbl="node1" presStyleIdx="5" presStyleCnt="11"/>
      <dgm:spPr/>
    </dgm:pt>
    <dgm:pt modelId="{7108CC0E-BC75-4F55-9A64-A6CFA925F46E}" type="pres">
      <dgm:prSet presAssocID="{CF8E942F-6C3C-4682-9841-4E0FCBA874A2}" presName="spaceB" presStyleCnt="0"/>
      <dgm:spPr/>
    </dgm:pt>
    <dgm:pt modelId="{C199776A-D5F6-4F68-8E63-B33B6D57F02C}" type="pres">
      <dgm:prSet presAssocID="{E325D768-FA58-4BA6-B962-325337F31DDB}" presName="space" presStyleCnt="0"/>
      <dgm:spPr/>
    </dgm:pt>
    <dgm:pt modelId="{8C6F3924-10BC-42C3-9F2A-481753490978}" type="pres">
      <dgm:prSet presAssocID="{AFB800AB-AF5F-48A5-B59F-79F6BA5F0D13}" presName="compositeA" presStyleCnt="0"/>
      <dgm:spPr/>
    </dgm:pt>
    <dgm:pt modelId="{72F7775B-2991-496B-88C4-42ED472E15B4}" type="pres">
      <dgm:prSet presAssocID="{AFB800AB-AF5F-48A5-B59F-79F6BA5F0D13}" presName="textA" presStyleLbl="revTx" presStyleIdx="6" presStyleCnt="11">
        <dgm:presLayoutVars>
          <dgm:bulletEnabled val="1"/>
        </dgm:presLayoutVars>
      </dgm:prSet>
      <dgm:spPr/>
    </dgm:pt>
    <dgm:pt modelId="{F6D553A0-9ED3-43D5-89E7-0E4F8E77357E}" type="pres">
      <dgm:prSet presAssocID="{AFB800AB-AF5F-48A5-B59F-79F6BA5F0D13}" presName="circleA" presStyleLbl="node1" presStyleIdx="6" presStyleCnt="11"/>
      <dgm:spPr/>
    </dgm:pt>
    <dgm:pt modelId="{E56BC6CC-C5EB-4522-B17B-8CF5C0A30F34}" type="pres">
      <dgm:prSet presAssocID="{AFB800AB-AF5F-48A5-B59F-79F6BA5F0D13}" presName="spaceA" presStyleCnt="0"/>
      <dgm:spPr/>
    </dgm:pt>
    <dgm:pt modelId="{CDBD66CE-277A-4014-9FE3-78F27D4A8C8C}" type="pres">
      <dgm:prSet presAssocID="{0B139EB7-3055-45F1-85E2-BFB814B28DF5}" presName="space" presStyleCnt="0"/>
      <dgm:spPr/>
    </dgm:pt>
    <dgm:pt modelId="{202C4D4A-8FF3-42A8-92AA-17CDCC54EDEE}" type="pres">
      <dgm:prSet presAssocID="{8FECCD75-3373-42FD-97C8-54DF13DC0B97}" presName="compositeB" presStyleCnt="0"/>
      <dgm:spPr/>
    </dgm:pt>
    <dgm:pt modelId="{362E8930-6F18-4815-AD1D-BA133E3AD0DC}" type="pres">
      <dgm:prSet presAssocID="{8FECCD75-3373-42FD-97C8-54DF13DC0B97}" presName="textB" presStyleLbl="revTx" presStyleIdx="7" presStyleCnt="11">
        <dgm:presLayoutVars>
          <dgm:bulletEnabled val="1"/>
        </dgm:presLayoutVars>
      </dgm:prSet>
      <dgm:spPr/>
    </dgm:pt>
    <dgm:pt modelId="{17942901-4B1C-43E8-B8DF-02165A96109F}" type="pres">
      <dgm:prSet presAssocID="{8FECCD75-3373-42FD-97C8-54DF13DC0B97}" presName="circleB" presStyleLbl="node1" presStyleIdx="7" presStyleCnt="11"/>
      <dgm:spPr/>
    </dgm:pt>
    <dgm:pt modelId="{07628116-1156-4A21-8CEC-4E79CA47705E}" type="pres">
      <dgm:prSet presAssocID="{8FECCD75-3373-42FD-97C8-54DF13DC0B97}" presName="spaceB" presStyleCnt="0"/>
      <dgm:spPr/>
    </dgm:pt>
    <dgm:pt modelId="{BB30E32A-8A2E-48D3-9EBA-7C1E33781CEF}" type="pres">
      <dgm:prSet presAssocID="{16358F67-2C77-4873-9C81-D33731DF388F}" presName="space" presStyleCnt="0"/>
      <dgm:spPr/>
    </dgm:pt>
    <dgm:pt modelId="{027FAD83-28FC-483E-B834-AA0DBB35D84D}" type="pres">
      <dgm:prSet presAssocID="{44D1F3A2-55CF-4D04-82EF-EF2B31B45EE5}" presName="compositeA" presStyleCnt="0"/>
      <dgm:spPr/>
    </dgm:pt>
    <dgm:pt modelId="{5C3E0A9B-4F5E-41E0-9865-E4EEA7C28268}" type="pres">
      <dgm:prSet presAssocID="{44D1F3A2-55CF-4D04-82EF-EF2B31B45EE5}" presName="textA" presStyleLbl="revTx" presStyleIdx="8" presStyleCnt="11">
        <dgm:presLayoutVars>
          <dgm:bulletEnabled val="1"/>
        </dgm:presLayoutVars>
      </dgm:prSet>
      <dgm:spPr/>
    </dgm:pt>
    <dgm:pt modelId="{CB2EC383-7554-4692-8736-AF77291DE56F}" type="pres">
      <dgm:prSet presAssocID="{44D1F3A2-55CF-4D04-82EF-EF2B31B45EE5}" presName="circleA" presStyleLbl="node1" presStyleIdx="8" presStyleCnt="11"/>
      <dgm:spPr/>
    </dgm:pt>
    <dgm:pt modelId="{367CBC0A-D645-4EE0-97F2-21B1C0880698}" type="pres">
      <dgm:prSet presAssocID="{44D1F3A2-55CF-4D04-82EF-EF2B31B45EE5}" presName="spaceA" presStyleCnt="0"/>
      <dgm:spPr/>
    </dgm:pt>
    <dgm:pt modelId="{4147B507-2BAD-407F-9BFB-73C11DE5FFFB}" type="pres">
      <dgm:prSet presAssocID="{373D8FD0-071F-4BB1-AFE6-DF8F1C0FDD8D}" presName="space" presStyleCnt="0"/>
      <dgm:spPr/>
    </dgm:pt>
    <dgm:pt modelId="{EEBCBA24-407E-425E-9D0B-38D5CAF279CD}" type="pres">
      <dgm:prSet presAssocID="{62CB7F13-B001-4468-B9BB-049256D50DF8}" presName="compositeB" presStyleCnt="0"/>
      <dgm:spPr/>
    </dgm:pt>
    <dgm:pt modelId="{83AD83C7-1156-4156-9EF9-FEB0887540CA}" type="pres">
      <dgm:prSet presAssocID="{62CB7F13-B001-4468-B9BB-049256D50DF8}" presName="textB" presStyleLbl="revTx" presStyleIdx="9" presStyleCnt="11">
        <dgm:presLayoutVars>
          <dgm:bulletEnabled val="1"/>
        </dgm:presLayoutVars>
      </dgm:prSet>
      <dgm:spPr/>
    </dgm:pt>
    <dgm:pt modelId="{E543EAD2-44F7-4CB4-B3D6-EBCD27E0A311}" type="pres">
      <dgm:prSet presAssocID="{62CB7F13-B001-4468-B9BB-049256D50DF8}" presName="circleB" presStyleLbl="node1" presStyleIdx="9" presStyleCnt="11"/>
      <dgm:spPr/>
    </dgm:pt>
    <dgm:pt modelId="{EF9AA625-8AF3-460E-8B9F-729A8D0ABC20}" type="pres">
      <dgm:prSet presAssocID="{62CB7F13-B001-4468-B9BB-049256D50DF8}" presName="spaceB" presStyleCnt="0"/>
      <dgm:spPr/>
    </dgm:pt>
    <dgm:pt modelId="{3ECA7317-4BD5-4594-B552-3EC4A9C76948}" type="pres">
      <dgm:prSet presAssocID="{0EF9F282-B92D-462B-B2E4-EB5F5D823D39}" presName="space" presStyleCnt="0"/>
      <dgm:spPr/>
    </dgm:pt>
    <dgm:pt modelId="{F656B6F2-501C-4FD3-94E5-1E78DA66125A}" type="pres">
      <dgm:prSet presAssocID="{2EB57890-800C-4C2D-8FC9-4B6D605FB58B}" presName="compositeA" presStyleCnt="0"/>
      <dgm:spPr/>
    </dgm:pt>
    <dgm:pt modelId="{7FF22209-76AA-4AA7-81B7-F123A5FF7E0D}" type="pres">
      <dgm:prSet presAssocID="{2EB57890-800C-4C2D-8FC9-4B6D605FB58B}" presName="textA" presStyleLbl="revTx" presStyleIdx="10" presStyleCnt="11">
        <dgm:presLayoutVars>
          <dgm:bulletEnabled val="1"/>
        </dgm:presLayoutVars>
      </dgm:prSet>
      <dgm:spPr/>
    </dgm:pt>
    <dgm:pt modelId="{F1E5D441-8A7B-4BFF-A919-534B03E6E4D5}" type="pres">
      <dgm:prSet presAssocID="{2EB57890-800C-4C2D-8FC9-4B6D605FB58B}" presName="circleA" presStyleLbl="node1" presStyleIdx="10" presStyleCnt="11"/>
      <dgm:spPr/>
    </dgm:pt>
    <dgm:pt modelId="{F3AF80AE-2896-4E7A-BC3A-97E5FF954C64}" type="pres">
      <dgm:prSet presAssocID="{2EB57890-800C-4C2D-8FC9-4B6D605FB58B}" presName="spaceA" presStyleCnt="0"/>
      <dgm:spPr/>
    </dgm:pt>
  </dgm:ptLst>
  <dgm:cxnLst>
    <dgm:cxn modelId="{6EFD2978-61D4-46BF-AD08-C69140F23855}" srcId="{45EA523C-FA42-4890-8FC1-0880720DB493}" destId="{A3169A1D-0A1E-45E2-A3CD-ADEF27D6F94E}" srcOrd="0" destOrd="0" parTransId="{3C9527B8-170B-44B3-96CC-A39BCACA5677}" sibTransId="{8C94F571-DBA5-42AA-916B-F101F7E47BF2}"/>
    <dgm:cxn modelId="{27395113-AC7B-4732-9EE3-5866AAEFF9D2}" srcId="{45EA523C-FA42-4890-8FC1-0880720DB493}" destId="{A89E1412-451A-4918-8407-DC14474D7E59}" srcOrd="1" destOrd="0" parTransId="{1FAB8C56-8FBB-4228-BB2E-28C833BE8B37}" sibTransId="{42575873-3128-44CE-A473-E5A207079252}"/>
    <dgm:cxn modelId="{ABDD3B31-B033-4A2A-9BF4-337D06B5140A}" srcId="{45EA523C-FA42-4890-8FC1-0880720DB493}" destId="{EEC9B25F-436F-4C9C-B7A8-12248E7EC922}" srcOrd="2" destOrd="0" parTransId="{C0FC774C-BC51-40E8-ABAD-9A81D7340D26}" sibTransId="{0A9ADF29-B3D1-423F-A9F7-F6BBDDFC5895}"/>
    <dgm:cxn modelId="{9DD395A4-6190-49AB-90D6-607581729287}" srcId="{45EA523C-FA42-4890-8FC1-0880720DB493}" destId="{68AC06B5-B843-4C71-9EE4-CED0983AB2F0}" srcOrd="3" destOrd="0" parTransId="{C12790A5-8D43-4221-AC90-E491B7973CA8}" sibTransId="{57297AB5-933B-41FD-A7D9-E01FB1184655}"/>
    <dgm:cxn modelId="{7BD276E8-85AA-4407-B380-7D9E0A140965}" srcId="{45EA523C-FA42-4890-8FC1-0880720DB493}" destId="{1D18D22F-7711-4AB1-B991-469E1CEC24D8}" srcOrd="4" destOrd="0" parTransId="{EB70ECC5-8556-4034-8F38-18D764E6B883}" sibTransId="{1651FB60-8BF0-40B9-AA8C-5BFC1229CE16}"/>
    <dgm:cxn modelId="{44922A51-F91C-4DC2-986D-3BF3C9F593C4}" srcId="{45EA523C-FA42-4890-8FC1-0880720DB493}" destId="{CF8E942F-6C3C-4682-9841-4E0FCBA874A2}" srcOrd="5" destOrd="0" parTransId="{4DE59311-014F-49BC-88D7-B59A43003945}" sibTransId="{E325D768-FA58-4BA6-B962-325337F31DDB}"/>
    <dgm:cxn modelId="{C12EB68F-001B-4D00-9CE6-3A037431DCA0}" srcId="{45EA523C-FA42-4890-8FC1-0880720DB493}" destId="{AFB800AB-AF5F-48A5-B59F-79F6BA5F0D13}" srcOrd="6" destOrd="0" parTransId="{FBC50F51-10B7-4850-B82A-D24EB4CE15FA}" sibTransId="{0B139EB7-3055-45F1-85E2-BFB814B28DF5}"/>
    <dgm:cxn modelId="{401DAC1E-BAB1-4298-B6BE-8D1913627B01}" srcId="{45EA523C-FA42-4890-8FC1-0880720DB493}" destId="{8FECCD75-3373-42FD-97C8-54DF13DC0B97}" srcOrd="7" destOrd="0" parTransId="{BE3FCF85-97DC-468E-8E41-F08277B03059}" sibTransId="{16358F67-2C77-4873-9C81-D33731DF388F}"/>
    <dgm:cxn modelId="{6193D702-EDC7-4E62-9C5D-A271459856D2}" srcId="{45EA523C-FA42-4890-8FC1-0880720DB493}" destId="{44D1F3A2-55CF-4D04-82EF-EF2B31B45EE5}" srcOrd="8" destOrd="0" parTransId="{6EAFF1A4-6FCE-4569-B1FB-9BC2A917EF5A}" sibTransId="{373D8FD0-071F-4BB1-AFE6-DF8F1C0FDD8D}"/>
    <dgm:cxn modelId="{8AE35EDE-AFD1-4C7A-9B7B-B1207E168F92}" srcId="{45EA523C-FA42-4890-8FC1-0880720DB493}" destId="{62CB7F13-B001-4468-B9BB-049256D50DF8}" srcOrd="9" destOrd="0" parTransId="{A0DA9CB5-5357-4823-B5C5-DA8691CEDFDD}" sibTransId="{0EF9F282-B92D-462B-B2E4-EB5F5D823D39}"/>
    <dgm:cxn modelId="{A66DFAF4-1C9B-4CE5-A3D7-67AFC7E50EC1}" srcId="{45EA523C-FA42-4890-8FC1-0880720DB493}" destId="{2EB57890-800C-4C2D-8FC9-4B6D605FB58B}" srcOrd="10" destOrd="0" parTransId="{6E7A432F-B832-4015-8D73-3AB282D4ABE7}" sibTransId="{6B9F5C58-FAD5-4917-9ABC-3003A7D6A041}"/>
    <dgm:cxn modelId="{1469201A-3099-425D-A573-F19208114E41}" type="presOf" srcId="{45EA523C-FA42-4890-8FC1-0880720DB493}" destId="{710A8E40-4DC8-4D3A-9C54-D676565BADD4}" srcOrd="0" destOrd="0" presId="urn:microsoft.com/office/officeart/2005/8/layout/hProcess11"/>
    <dgm:cxn modelId="{FFD9BA5C-B951-4FF5-AA5B-F3AA81A83221}" type="presParOf" srcId="{710A8E40-4DC8-4D3A-9C54-D676565BADD4}" destId="{FCCAADFE-92FB-4003-BFA8-939BB9C4FB96}" srcOrd="0" destOrd="0" presId="urn:microsoft.com/office/officeart/2005/8/layout/hProcess11"/>
    <dgm:cxn modelId="{568F0624-97F6-4209-BFE4-A3E6DD25732E}" type="presParOf" srcId="{710A8E40-4DC8-4D3A-9C54-D676565BADD4}" destId="{0607EB60-9273-4708-8B7F-07C6FC7954FB}" srcOrd="1" destOrd="0" presId="urn:microsoft.com/office/officeart/2005/8/layout/hProcess11"/>
    <dgm:cxn modelId="{3C8AD716-FFF2-494D-963F-6CC99E470C1C}" type="presParOf" srcId="{0607EB60-9273-4708-8B7F-07C6FC7954FB}" destId="{A039A6F9-497F-4D78-BEDA-F6510D048296}" srcOrd="0" destOrd="1" presId="urn:microsoft.com/office/officeart/2005/8/layout/hProcess11"/>
    <dgm:cxn modelId="{A3917955-CEA0-4D3D-8818-720E60344CFD}" type="presParOf" srcId="{A039A6F9-497F-4D78-BEDA-F6510D048296}" destId="{2BCEFF60-DB0C-4C53-A50D-5B9B448A5A51}" srcOrd="0" destOrd="0" presId="urn:microsoft.com/office/officeart/2005/8/layout/hProcess11"/>
    <dgm:cxn modelId="{366F4FB4-544E-4AA9-B291-F6EC261BA659}" type="presOf" srcId="{A3169A1D-0A1E-45E2-A3CD-ADEF27D6F94E}" destId="{2BCEFF60-DB0C-4C53-A50D-5B9B448A5A51}" srcOrd="0" destOrd="0" presId="urn:microsoft.com/office/officeart/2005/8/layout/hProcess11"/>
    <dgm:cxn modelId="{6C07F1D6-746F-4570-A839-2FF4E71BC811}" type="presParOf" srcId="{A039A6F9-497F-4D78-BEDA-F6510D048296}" destId="{FEBAFD1D-69FD-42B1-8DED-FE9036E711E8}" srcOrd="1" destOrd="0" presId="urn:microsoft.com/office/officeart/2005/8/layout/hProcess11"/>
    <dgm:cxn modelId="{1DF5CB4E-2F70-44AB-95DA-3A660FC0783E}" type="presParOf" srcId="{A039A6F9-497F-4D78-BEDA-F6510D048296}" destId="{3FF8AC95-F9C0-4CEC-982B-35DC01C87FF3}" srcOrd="2" destOrd="0" presId="urn:microsoft.com/office/officeart/2005/8/layout/hProcess11"/>
    <dgm:cxn modelId="{740BA711-C98C-4908-8CDC-E2FCE72D2953}" type="presParOf" srcId="{0607EB60-9273-4708-8B7F-07C6FC7954FB}" destId="{719FA387-F73A-42DF-9F53-2431D302AA73}" srcOrd="1" destOrd="1" presId="urn:microsoft.com/office/officeart/2005/8/layout/hProcess11"/>
    <dgm:cxn modelId="{B63221DA-E985-4D20-A2A5-7E9987952A12}" type="presParOf" srcId="{0607EB60-9273-4708-8B7F-07C6FC7954FB}" destId="{B92B7528-AA12-4676-ADA6-949655C2654E}" srcOrd="2" destOrd="1" presId="urn:microsoft.com/office/officeart/2005/8/layout/hProcess11"/>
    <dgm:cxn modelId="{FD0BDDF3-6B7C-49BB-BBE3-55636BDC7154}" type="presParOf" srcId="{B92B7528-AA12-4676-ADA6-949655C2654E}" destId="{A726B23E-9D68-4F29-A4C3-EDABF874FB81}" srcOrd="0" destOrd="2" presId="urn:microsoft.com/office/officeart/2005/8/layout/hProcess11"/>
    <dgm:cxn modelId="{3A894539-2E2A-48E0-B264-5F7BB48D03DB}" type="presOf" srcId="{A89E1412-451A-4918-8407-DC14474D7E59}" destId="{A726B23E-9D68-4F29-A4C3-EDABF874FB81}" srcOrd="0" destOrd="0" presId="urn:microsoft.com/office/officeart/2005/8/layout/hProcess11"/>
    <dgm:cxn modelId="{B7D373B6-6B64-4525-8DF8-5FEC141ED397}" type="presParOf" srcId="{B92B7528-AA12-4676-ADA6-949655C2654E}" destId="{92BD12AA-60AB-432D-A028-8EE1BBAE2277}" srcOrd="1" destOrd="2" presId="urn:microsoft.com/office/officeart/2005/8/layout/hProcess11"/>
    <dgm:cxn modelId="{15190FAA-D01C-48C6-A2AF-42A494757BE3}" type="presParOf" srcId="{B92B7528-AA12-4676-ADA6-949655C2654E}" destId="{4F12FC07-7ABF-487D-AE61-A2DDF018DA58}" srcOrd="2" destOrd="2" presId="urn:microsoft.com/office/officeart/2005/8/layout/hProcess11"/>
    <dgm:cxn modelId="{7E139577-1F55-47B4-B709-25491A935E83}" type="presParOf" srcId="{0607EB60-9273-4708-8B7F-07C6FC7954FB}" destId="{2E9F5FBB-C887-47E8-B855-4B83FB824027}" srcOrd="3" destOrd="1" presId="urn:microsoft.com/office/officeart/2005/8/layout/hProcess11"/>
    <dgm:cxn modelId="{7A82254B-A561-40D1-B259-2DDDAE8E742B}" type="presParOf" srcId="{0607EB60-9273-4708-8B7F-07C6FC7954FB}" destId="{F79EAB88-7617-42B5-995A-92FB546CF8FB}" srcOrd="4" destOrd="1" presId="urn:microsoft.com/office/officeart/2005/8/layout/hProcess11"/>
    <dgm:cxn modelId="{0B67405C-A62C-454C-9FD5-2BAB564CB979}" type="presParOf" srcId="{F79EAB88-7617-42B5-995A-92FB546CF8FB}" destId="{E18381AC-0823-4262-A59A-091E0300DEF1}" srcOrd="0" destOrd="4" presId="urn:microsoft.com/office/officeart/2005/8/layout/hProcess11"/>
    <dgm:cxn modelId="{60FD2C6C-C4DB-4703-9E51-E591FF95F707}" type="presOf" srcId="{EEC9B25F-436F-4C9C-B7A8-12248E7EC922}" destId="{E18381AC-0823-4262-A59A-091E0300DEF1}" srcOrd="0" destOrd="0" presId="urn:microsoft.com/office/officeart/2005/8/layout/hProcess11"/>
    <dgm:cxn modelId="{A7DC4BE4-9EB8-4B08-8A62-67ADC28C0C19}" type="presParOf" srcId="{F79EAB88-7617-42B5-995A-92FB546CF8FB}" destId="{E167331F-00BD-484C-BA3D-F72EA62819E1}" srcOrd="1" destOrd="4" presId="urn:microsoft.com/office/officeart/2005/8/layout/hProcess11"/>
    <dgm:cxn modelId="{F32CB8C5-685A-4EB0-8CCF-060A97D8117F}" type="presParOf" srcId="{F79EAB88-7617-42B5-995A-92FB546CF8FB}" destId="{0F3F7E62-18B3-4FF4-AEEF-509F32D5E0DD}" srcOrd="2" destOrd="4" presId="urn:microsoft.com/office/officeart/2005/8/layout/hProcess11"/>
    <dgm:cxn modelId="{37F4FAD1-7782-44DE-9AC6-3E2D130F5704}" type="presParOf" srcId="{0607EB60-9273-4708-8B7F-07C6FC7954FB}" destId="{3C5762D4-C9AE-4968-87B1-B23D5013A490}" srcOrd="5" destOrd="1" presId="urn:microsoft.com/office/officeart/2005/8/layout/hProcess11"/>
    <dgm:cxn modelId="{91AD1E3D-0D4D-4745-B389-B42787A1F562}" type="presParOf" srcId="{0607EB60-9273-4708-8B7F-07C6FC7954FB}" destId="{0BE45C02-9D46-46F1-B387-AA91DB49C72F}" srcOrd="6" destOrd="1" presId="urn:microsoft.com/office/officeart/2005/8/layout/hProcess11"/>
    <dgm:cxn modelId="{CC887D25-5B01-4B2C-A8FD-1D1A438F19C7}" type="presParOf" srcId="{0BE45C02-9D46-46F1-B387-AA91DB49C72F}" destId="{9EF9D143-2A17-4818-B2B9-7BAC2305F145}" srcOrd="0" destOrd="6" presId="urn:microsoft.com/office/officeart/2005/8/layout/hProcess11"/>
    <dgm:cxn modelId="{D3CB676F-7F2C-45D0-8BE3-ED13445A06EF}" type="presOf" srcId="{68AC06B5-B843-4C71-9EE4-CED0983AB2F0}" destId="{9EF9D143-2A17-4818-B2B9-7BAC2305F145}" srcOrd="0" destOrd="0" presId="urn:microsoft.com/office/officeart/2005/8/layout/hProcess11"/>
    <dgm:cxn modelId="{D5808706-6C2C-4EDB-97D0-FD31C856AC9D}" type="presParOf" srcId="{0BE45C02-9D46-46F1-B387-AA91DB49C72F}" destId="{7C2F0687-D05C-4AB0-B475-EC84D5A0BA60}" srcOrd="1" destOrd="6" presId="urn:microsoft.com/office/officeart/2005/8/layout/hProcess11"/>
    <dgm:cxn modelId="{6D9313C8-1E70-4B07-A029-BB8CC3AF6429}" type="presParOf" srcId="{0BE45C02-9D46-46F1-B387-AA91DB49C72F}" destId="{213D2C13-CED4-488B-BE1B-3684D07AB38B}" srcOrd="2" destOrd="6" presId="urn:microsoft.com/office/officeart/2005/8/layout/hProcess11"/>
    <dgm:cxn modelId="{7DB91D7A-FD8A-47E7-B556-A99FFC6E8308}" type="presParOf" srcId="{0607EB60-9273-4708-8B7F-07C6FC7954FB}" destId="{5B9B4606-E781-472C-95FC-9FDA18A5B232}" srcOrd="7" destOrd="1" presId="urn:microsoft.com/office/officeart/2005/8/layout/hProcess11"/>
    <dgm:cxn modelId="{77AF7DD7-7D4E-4CB4-8A4F-E5C963F4379E}" type="presParOf" srcId="{0607EB60-9273-4708-8B7F-07C6FC7954FB}" destId="{7CAF13A5-5253-4391-987B-464F319B22FE}" srcOrd="8" destOrd="1" presId="urn:microsoft.com/office/officeart/2005/8/layout/hProcess11"/>
    <dgm:cxn modelId="{49337689-56D9-4B03-A6B7-E4E0E4A9F40B}" type="presParOf" srcId="{7CAF13A5-5253-4391-987B-464F319B22FE}" destId="{C2FB855C-D5F4-4E60-B043-4870EAA45D62}" srcOrd="0" destOrd="8" presId="urn:microsoft.com/office/officeart/2005/8/layout/hProcess11"/>
    <dgm:cxn modelId="{D48B392D-EF82-4D4F-8B36-DE1E17AFA79D}" type="presOf" srcId="{1D18D22F-7711-4AB1-B991-469E1CEC24D8}" destId="{C2FB855C-D5F4-4E60-B043-4870EAA45D62}" srcOrd="0" destOrd="0" presId="urn:microsoft.com/office/officeart/2005/8/layout/hProcess11"/>
    <dgm:cxn modelId="{0EE017DE-AC07-436C-9496-9589239D6AE9}" type="presParOf" srcId="{7CAF13A5-5253-4391-987B-464F319B22FE}" destId="{C2D7E393-2061-48AC-8020-B286DA8085F2}" srcOrd="1" destOrd="8" presId="urn:microsoft.com/office/officeart/2005/8/layout/hProcess11"/>
    <dgm:cxn modelId="{B5CD027A-2ED9-4B94-A2C8-285CB85C7DF0}" type="presParOf" srcId="{7CAF13A5-5253-4391-987B-464F319B22FE}" destId="{0208B8D0-8B7E-4DED-B720-3C53E7D0C2E7}" srcOrd="2" destOrd="8" presId="urn:microsoft.com/office/officeart/2005/8/layout/hProcess11"/>
    <dgm:cxn modelId="{8344C9C7-8957-4ABD-858E-9D894E88DC8D}" type="presParOf" srcId="{0607EB60-9273-4708-8B7F-07C6FC7954FB}" destId="{BED0C859-755E-4058-9143-A62B14C6027A}" srcOrd="9" destOrd="1" presId="urn:microsoft.com/office/officeart/2005/8/layout/hProcess11"/>
    <dgm:cxn modelId="{B2E53243-8EB7-4BA5-8896-BD8E579C691D}" type="presParOf" srcId="{0607EB60-9273-4708-8B7F-07C6FC7954FB}" destId="{D67E265F-6D86-4D58-8D91-52D52C2E4C74}" srcOrd="10" destOrd="1" presId="urn:microsoft.com/office/officeart/2005/8/layout/hProcess11"/>
    <dgm:cxn modelId="{5F67A764-44CC-4460-AB86-00A9475ACCC9}" type="presParOf" srcId="{D67E265F-6D86-4D58-8D91-52D52C2E4C74}" destId="{88E03F7D-EC59-4026-B020-F9F38CE5237F}" srcOrd="0" destOrd="10" presId="urn:microsoft.com/office/officeart/2005/8/layout/hProcess11"/>
    <dgm:cxn modelId="{5263343B-B481-478D-86B7-72C66446B15B}" type="presOf" srcId="{CF8E942F-6C3C-4682-9841-4E0FCBA874A2}" destId="{88E03F7D-EC59-4026-B020-F9F38CE5237F}" srcOrd="0" destOrd="0" presId="urn:microsoft.com/office/officeart/2005/8/layout/hProcess11"/>
    <dgm:cxn modelId="{5CAAC655-83DF-4E3D-8135-5AE706FCF570}" type="presParOf" srcId="{D67E265F-6D86-4D58-8D91-52D52C2E4C74}" destId="{A81E786A-470F-4A2B-AFD3-3A0C1524EE36}" srcOrd="1" destOrd="10" presId="urn:microsoft.com/office/officeart/2005/8/layout/hProcess11"/>
    <dgm:cxn modelId="{66EF003A-2D7F-437D-86B0-4218CD5C3487}" type="presParOf" srcId="{D67E265F-6D86-4D58-8D91-52D52C2E4C74}" destId="{7108CC0E-BC75-4F55-9A64-A6CFA925F46E}" srcOrd="2" destOrd="10" presId="urn:microsoft.com/office/officeart/2005/8/layout/hProcess11"/>
    <dgm:cxn modelId="{8082F784-0408-434B-BD06-68D1619CC2A0}" type="presParOf" srcId="{0607EB60-9273-4708-8B7F-07C6FC7954FB}" destId="{C199776A-D5F6-4F68-8E63-B33B6D57F02C}" srcOrd="11" destOrd="1" presId="urn:microsoft.com/office/officeart/2005/8/layout/hProcess11"/>
    <dgm:cxn modelId="{B91FB7F5-C12B-4194-9D17-5D8A644789E2}" type="presParOf" srcId="{0607EB60-9273-4708-8B7F-07C6FC7954FB}" destId="{8C6F3924-10BC-42C3-9F2A-481753490978}" srcOrd="12" destOrd="1" presId="urn:microsoft.com/office/officeart/2005/8/layout/hProcess11"/>
    <dgm:cxn modelId="{BD64CAAE-9924-4F8F-B656-3C62EE60C45D}" type="presParOf" srcId="{8C6F3924-10BC-42C3-9F2A-481753490978}" destId="{72F7775B-2991-496B-88C4-42ED472E15B4}" srcOrd="0" destOrd="12" presId="urn:microsoft.com/office/officeart/2005/8/layout/hProcess11"/>
    <dgm:cxn modelId="{7BE2D248-D9F3-4EF6-8406-B1249309EAF3}" type="presOf" srcId="{AFB800AB-AF5F-48A5-B59F-79F6BA5F0D13}" destId="{72F7775B-2991-496B-88C4-42ED472E15B4}" srcOrd="0" destOrd="0" presId="urn:microsoft.com/office/officeart/2005/8/layout/hProcess11"/>
    <dgm:cxn modelId="{D768C4A4-CB69-44C1-A7E8-FB2BDF82DF79}" type="presParOf" srcId="{8C6F3924-10BC-42C3-9F2A-481753490978}" destId="{F6D553A0-9ED3-43D5-89E7-0E4F8E77357E}" srcOrd="1" destOrd="12" presId="urn:microsoft.com/office/officeart/2005/8/layout/hProcess11"/>
    <dgm:cxn modelId="{CD16B17D-E5E7-40F1-80D9-03B5F6D882E0}" type="presParOf" srcId="{8C6F3924-10BC-42C3-9F2A-481753490978}" destId="{E56BC6CC-C5EB-4522-B17B-8CF5C0A30F34}" srcOrd="2" destOrd="12" presId="urn:microsoft.com/office/officeart/2005/8/layout/hProcess11"/>
    <dgm:cxn modelId="{6253A2BB-3C12-4D7F-913E-F529A6C564F8}" type="presParOf" srcId="{0607EB60-9273-4708-8B7F-07C6FC7954FB}" destId="{CDBD66CE-277A-4014-9FE3-78F27D4A8C8C}" srcOrd="13" destOrd="1" presId="urn:microsoft.com/office/officeart/2005/8/layout/hProcess11"/>
    <dgm:cxn modelId="{A1DCC47C-5657-40AA-A286-FDB915EF44B7}" type="presParOf" srcId="{0607EB60-9273-4708-8B7F-07C6FC7954FB}" destId="{202C4D4A-8FF3-42A8-92AA-17CDCC54EDEE}" srcOrd="14" destOrd="1" presId="urn:microsoft.com/office/officeart/2005/8/layout/hProcess11"/>
    <dgm:cxn modelId="{818C8936-30C7-42E6-B6AD-6E00093618F3}" type="presParOf" srcId="{202C4D4A-8FF3-42A8-92AA-17CDCC54EDEE}" destId="{362E8930-6F18-4815-AD1D-BA133E3AD0DC}" srcOrd="0" destOrd="14" presId="urn:microsoft.com/office/officeart/2005/8/layout/hProcess11"/>
    <dgm:cxn modelId="{8222E65C-128C-40F2-925F-F6DEB3DF4A29}" type="presOf" srcId="{8FECCD75-3373-42FD-97C8-54DF13DC0B97}" destId="{362E8930-6F18-4815-AD1D-BA133E3AD0DC}" srcOrd="0" destOrd="0" presId="urn:microsoft.com/office/officeart/2005/8/layout/hProcess11"/>
    <dgm:cxn modelId="{99742C09-059E-49C5-98BD-B7B3F46DF214}" type="presParOf" srcId="{202C4D4A-8FF3-42A8-92AA-17CDCC54EDEE}" destId="{17942901-4B1C-43E8-B8DF-02165A96109F}" srcOrd="1" destOrd="14" presId="urn:microsoft.com/office/officeart/2005/8/layout/hProcess11"/>
    <dgm:cxn modelId="{7268A1F3-638F-417E-B257-CC70753D2A00}" type="presParOf" srcId="{202C4D4A-8FF3-42A8-92AA-17CDCC54EDEE}" destId="{07628116-1156-4A21-8CEC-4E79CA47705E}" srcOrd="2" destOrd="14" presId="urn:microsoft.com/office/officeart/2005/8/layout/hProcess11"/>
    <dgm:cxn modelId="{934F0095-1D1A-4CA3-9796-C0B6621C7ED6}" type="presParOf" srcId="{0607EB60-9273-4708-8B7F-07C6FC7954FB}" destId="{BB30E32A-8A2E-48D3-9EBA-7C1E33781CEF}" srcOrd="15" destOrd="1" presId="urn:microsoft.com/office/officeart/2005/8/layout/hProcess11"/>
    <dgm:cxn modelId="{C9F59CD2-D90E-4F91-BBCF-CF35AE47D85F}" type="presParOf" srcId="{0607EB60-9273-4708-8B7F-07C6FC7954FB}" destId="{027FAD83-28FC-483E-B834-AA0DBB35D84D}" srcOrd="16" destOrd="1" presId="urn:microsoft.com/office/officeart/2005/8/layout/hProcess11"/>
    <dgm:cxn modelId="{7D5E17BD-4DC1-4A32-BD7C-2FD8D05CD6D1}" type="presParOf" srcId="{027FAD83-28FC-483E-B834-AA0DBB35D84D}" destId="{5C3E0A9B-4F5E-41E0-9865-E4EEA7C28268}" srcOrd="0" destOrd="16" presId="urn:microsoft.com/office/officeart/2005/8/layout/hProcess11"/>
    <dgm:cxn modelId="{3DE76067-04F0-40F2-B2F9-C0C5B7F14188}" type="presOf" srcId="{44D1F3A2-55CF-4D04-82EF-EF2B31B45EE5}" destId="{5C3E0A9B-4F5E-41E0-9865-E4EEA7C28268}" srcOrd="0" destOrd="0" presId="urn:microsoft.com/office/officeart/2005/8/layout/hProcess11"/>
    <dgm:cxn modelId="{9B4384E0-2F77-4AAA-ABAC-320CE1B3BC5D}" type="presParOf" srcId="{027FAD83-28FC-483E-B834-AA0DBB35D84D}" destId="{CB2EC383-7554-4692-8736-AF77291DE56F}" srcOrd="1" destOrd="16" presId="urn:microsoft.com/office/officeart/2005/8/layout/hProcess11"/>
    <dgm:cxn modelId="{31677E0C-F690-4AF6-A127-F5A36CF3D731}" type="presParOf" srcId="{027FAD83-28FC-483E-B834-AA0DBB35D84D}" destId="{367CBC0A-D645-4EE0-97F2-21B1C0880698}" srcOrd="2" destOrd="16" presId="urn:microsoft.com/office/officeart/2005/8/layout/hProcess11"/>
    <dgm:cxn modelId="{A1C0929A-BF35-4A02-BF95-4C12C3265E1F}" type="presParOf" srcId="{0607EB60-9273-4708-8B7F-07C6FC7954FB}" destId="{4147B507-2BAD-407F-9BFB-73C11DE5FFFB}" srcOrd="17" destOrd="1" presId="urn:microsoft.com/office/officeart/2005/8/layout/hProcess11"/>
    <dgm:cxn modelId="{D72C19E1-04A8-433D-AC9F-3214232A7614}" type="presParOf" srcId="{0607EB60-9273-4708-8B7F-07C6FC7954FB}" destId="{EEBCBA24-407E-425E-9D0B-38D5CAF279CD}" srcOrd="18" destOrd="1" presId="urn:microsoft.com/office/officeart/2005/8/layout/hProcess11"/>
    <dgm:cxn modelId="{D48781F2-4DAC-49A5-A7E9-801CED03CC27}" type="presParOf" srcId="{EEBCBA24-407E-425E-9D0B-38D5CAF279CD}" destId="{83AD83C7-1156-4156-9EF9-FEB0887540CA}" srcOrd="0" destOrd="18" presId="urn:microsoft.com/office/officeart/2005/8/layout/hProcess11"/>
    <dgm:cxn modelId="{35FAC7B2-DE7B-428E-88C4-28E1655DD5F2}" type="presOf" srcId="{62CB7F13-B001-4468-B9BB-049256D50DF8}" destId="{83AD83C7-1156-4156-9EF9-FEB0887540CA}" srcOrd="0" destOrd="0" presId="urn:microsoft.com/office/officeart/2005/8/layout/hProcess11"/>
    <dgm:cxn modelId="{946D7572-81AD-4CEF-872A-FD95921BFBD5}" type="presParOf" srcId="{EEBCBA24-407E-425E-9D0B-38D5CAF279CD}" destId="{E543EAD2-44F7-4CB4-B3D6-EBCD27E0A311}" srcOrd="1" destOrd="18" presId="urn:microsoft.com/office/officeart/2005/8/layout/hProcess11"/>
    <dgm:cxn modelId="{67A49003-F16B-426C-B473-364B22375697}" type="presParOf" srcId="{EEBCBA24-407E-425E-9D0B-38D5CAF279CD}" destId="{EF9AA625-8AF3-460E-8B9F-729A8D0ABC20}" srcOrd="2" destOrd="18" presId="urn:microsoft.com/office/officeart/2005/8/layout/hProcess11"/>
    <dgm:cxn modelId="{8475AC00-0836-4CBA-AACC-28A5E6CB6F51}" type="presParOf" srcId="{0607EB60-9273-4708-8B7F-07C6FC7954FB}" destId="{3ECA7317-4BD5-4594-B552-3EC4A9C76948}" srcOrd="19" destOrd="1" presId="urn:microsoft.com/office/officeart/2005/8/layout/hProcess11"/>
    <dgm:cxn modelId="{BD4A60AD-107C-4A81-B98F-9C16ED9D2497}" type="presParOf" srcId="{0607EB60-9273-4708-8B7F-07C6FC7954FB}" destId="{F656B6F2-501C-4FD3-94E5-1E78DA66125A}" srcOrd="20" destOrd="1" presId="urn:microsoft.com/office/officeart/2005/8/layout/hProcess11"/>
    <dgm:cxn modelId="{A1706682-B0FB-4727-B2EB-3AC8A42CF26F}" type="presParOf" srcId="{F656B6F2-501C-4FD3-94E5-1E78DA66125A}" destId="{7FF22209-76AA-4AA7-81B7-F123A5FF7E0D}" srcOrd="0" destOrd="20" presId="urn:microsoft.com/office/officeart/2005/8/layout/hProcess11"/>
    <dgm:cxn modelId="{E7664D37-ADAF-4342-ABED-06FD0551BC1A}" type="presOf" srcId="{2EB57890-800C-4C2D-8FC9-4B6D605FB58B}" destId="{7FF22209-76AA-4AA7-81B7-F123A5FF7E0D}" srcOrd="0" destOrd="0" presId="urn:microsoft.com/office/officeart/2005/8/layout/hProcess11"/>
    <dgm:cxn modelId="{4977E122-ACB8-4EB4-8CE8-C4692B2F9E2B}" type="presParOf" srcId="{F656B6F2-501C-4FD3-94E5-1E78DA66125A}" destId="{F1E5D441-8A7B-4BFF-A919-534B03E6E4D5}" srcOrd="1" destOrd="20" presId="urn:microsoft.com/office/officeart/2005/8/layout/hProcess11"/>
    <dgm:cxn modelId="{F78676CB-36EB-46FA-8ADF-87EB581EDE22}" type="presParOf" srcId="{F656B6F2-501C-4FD3-94E5-1E78DA66125A}" destId="{F3AF80AE-2896-4E7A-BC3A-97E5FF954C64}" srcOrd="2" destOrd="20" presId="urn:microsoft.com/office/officeart/2005/8/layout/hProcess1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0D8847C-EFE4-4424-AB72-65B800C1D182}" type="doc">
      <dgm:prSet loTypeId="urn:microsoft.com/office/officeart/2005/8/layout/venn1" loCatId="relationship" qsTypeId="urn:microsoft.com/office/officeart/2005/8/quickstyle/simple1" qsCatId="simple" csTypeId="urn:microsoft.com/office/officeart/2005/8/colors/colorful4" csCatId="colorful" phldr="1"/>
      <dgm:spPr/>
    </dgm:pt>
    <dgm:pt modelId="{49E45A8A-D642-4A61-ADF5-0218566B7B47}">
      <dgm:prSet phldrT="[文本]"/>
      <dgm:spPr/>
      <dgm:t>
        <a:bodyPr/>
        <a:lstStyle/>
        <a:p>
          <a:pPr>
            <a:buNone/>
          </a:pPr>
          <a:r>
            <a:rPr lang="zh-CN" altLang="en-US" b="1" dirty="0">
              <a:solidFill>
                <a:schemeClr val="accent5">
                  <a:lumMod val="40000"/>
                  <a:lumOff val="60000"/>
                </a:schemeClr>
              </a:solidFill>
              <a:latin typeface="仿宋" panose="02010609060101010101" pitchFamily="49" charset="-122"/>
              <a:ea typeface="仿宋" panose="02010609060101010101" pitchFamily="49" charset="-122"/>
            </a:rPr>
            <a:t>平等权</a:t>
          </a:r>
        </a:p>
      </dgm:t>
    </dgm:pt>
    <dgm:pt modelId="{EFFE6F3D-0B2A-42D8-BB8C-5B6F7C7D21DE}" cxnId="{1897F1FE-CC5B-430B-AFE8-7756D6C6EF7C}" type="parTrans">
      <dgm:prSet/>
      <dgm:spPr/>
      <dgm:t>
        <a:bodyPr/>
        <a:lstStyle/>
        <a:p>
          <a:endParaRPr lang="zh-CN" altLang="en-US"/>
        </a:p>
      </dgm:t>
    </dgm:pt>
    <dgm:pt modelId="{E699136E-D086-4078-A0CC-3522498035F0}" cxnId="{1897F1FE-CC5B-430B-AFE8-7756D6C6EF7C}" type="sibTrans">
      <dgm:prSet/>
      <dgm:spPr/>
      <dgm:t>
        <a:bodyPr/>
        <a:lstStyle/>
        <a:p>
          <a:endParaRPr lang="zh-CN" altLang="en-US"/>
        </a:p>
      </dgm:t>
    </dgm:pt>
    <dgm:pt modelId="{2706517F-A104-46D3-B305-4DF860017234}">
      <dgm:prSet/>
      <dgm:spPr/>
      <dgm:t>
        <a:bodyPr/>
        <a:lstStyle/>
        <a:p>
          <a:r>
            <a:rPr lang="zh-CN" altLang="en-US" b="1" dirty="0">
              <a:solidFill>
                <a:schemeClr val="accent5">
                  <a:lumMod val="40000"/>
                  <a:lumOff val="60000"/>
                </a:schemeClr>
              </a:solidFill>
              <a:latin typeface="仿宋" panose="02010609060101010101" pitchFamily="49" charset="-122"/>
              <a:ea typeface="仿宋" panose="02010609060101010101" pitchFamily="49" charset="-122"/>
            </a:rPr>
            <a:t>政治权利</a:t>
          </a:r>
          <a:endParaRPr lang="en-US" altLang="zh-CN" b="1" dirty="0">
            <a:solidFill>
              <a:schemeClr val="accent5">
                <a:lumMod val="40000"/>
                <a:lumOff val="60000"/>
              </a:schemeClr>
            </a:solidFill>
            <a:latin typeface="仿宋" panose="02010609060101010101" pitchFamily="49" charset="-122"/>
            <a:ea typeface="仿宋" panose="02010609060101010101" pitchFamily="49" charset="-122"/>
          </a:endParaRPr>
        </a:p>
      </dgm:t>
    </dgm:pt>
    <dgm:pt modelId="{233EDF85-68C0-4385-9434-AD934B6F5CDF}" cxnId="{6362220B-A1F2-4323-8754-87291F575134}" type="parTrans">
      <dgm:prSet/>
      <dgm:spPr/>
      <dgm:t>
        <a:bodyPr/>
        <a:lstStyle/>
        <a:p>
          <a:endParaRPr lang="zh-CN" altLang="en-US"/>
        </a:p>
      </dgm:t>
    </dgm:pt>
    <dgm:pt modelId="{79BC94F2-4A15-4035-95E2-920ECF609761}" cxnId="{6362220B-A1F2-4323-8754-87291F575134}" type="sibTrans">
      <dgm:prSet/>
      <dgm:spPr/>
      <dgm:t>
        <a:bodyPr/>
        <a:lstStyle/>
        <a:p>
          <a:endParaRPr lang="zh-CN" altLang="en-US"/>
        </a:p>
      </dgm:t>
    </dgm:pt>
    <dgm:pt modelId="{304CE276-74B3-450A-BACB-F8C42FF998D1}">
      <dgm:prSet/>
      <dgm:spPr/>
      <dgm:t>
        <a:bodyPr/>
        <a:lstStyle/>
        <a:p>
          <a:r>
            <a:rPr lang="zh-CN" altLang="en-US" b="1" dirty="0">
              <a:solidFill>
                <a:schemeClr val="accent5">
                  <a:lumMod val="40000"/>
                  <a:lumOff val="60000"/>
                </a:schemeClr>
              </a:solidFill>
              <a:latin typeface="仿宋" panose="02010609060101010101" pitchFamily="49" charset="-122"/>
              <a:ea typeface="仿宋" panose="02010609060101010101" pitchFamily="49" charset="-122"/>
            </a:rPr>
            <a:t>宗教信仰自由　</a:t>
          </a:r>
          <a:endParaRPr lang="en-US" altLang="zh-CN" b="1" dirty="0">
            <a:solidFill>
              <a:schemeClr val="accent5">
                <a:lumMod val="40000"/>
                <a:lumOff val="60000"/>
              </a:schemeClr>
            </a:solidFill>
            <a:latin typeface="仿宋" panose="02010609060101010101" pitchFamily="49" charset="-122"/>
            <a:ea typeface="仿宋" panose="02010609060101010101" pitchFamily="49" charset="-122"/>
          </a:endParaRPr>
        </a:p>
      </dgm:t>
    </dgm:pt>
    <dgm:pt modelId="{4333E4B7-E9E0-44AA-A519-CEF8F30455FF}" cxnId="{44AB6371-D236-407C-B73A-913973660197}" type="parTrans">
      <dgm:prSet/>
      <dgm:spPr/>
      <dgm:t>
        <a:bodyPr/>
        <a:lstStyle/>
        <a:p>
          <a:endParaRPr lang="zh-CN" altLang="en-US"/>
        </a:p>
      </dgm:t>
    </dgm:pt>
    <dgm:pt modelId="{52F18EC4-A62C-4492-8FA3-D50F08C0BFBE}" cxnId="{44AB6371-D236-407C-B73A-913973660197}" type="sibTrans">
      <dgm:prSet/>
      <dgm:spPr/>
      <dgm:t>
        <a:bodyPr/>
        <a:lstStyle/>
        <a:p>
          <a:endParaRPr lang="zh-CN" altLang="en-US"/>
        </a:p>
      </dgm:t>
    </dgm:pt>
    <dgm:pt modelId="{48EA4620-37A2-46F6-BB03-16201DB76B0D}">
      <dgm:prSet/>
      <dgm:spPr/>
      <dgm:t>
        <a:bodyPr/>
        <a:lstStyle/>
        <a:p>
          <a:r>
            <a:rPr lang="zh-CN" altLang="en-US" b="1">
              <a:solidFill>
                <a:schemeClr val="accent5">
                  <a:lumMod val="40000"/>
                  <a:lumOff val="60000"/>
                </a:schemeClr>
              </a:solidFill>
              <a:latin typeface="仿宋" panose="02010609060101010101" pitchFamily="49" charset="-122"/>
              <a:ea typeface="仿宋" panose="02010609060101010101" pitchFamily="49" charset="-122"/>
            </a:rPr>
            <a:t>人身自由</a:t>
          </a:r>
          <a:endParaRPr lang="en-US" altLang="zh-CN" b="1" dirty="0">
            <a:solidFill>
              <a:schemeClr val="accent5">
                <a:lumMod val="40000"/>
                <a:lumOff val="60000"/>
              </a:schemeClr>
            </a:solidFill>
            <a:latin typeface="仿宋" panose="02010609060101010101" pitchFamily="49" charset="-122"/>
            <a:ea typeface="仿宋" panose="02010609060101010101" pitchFamily="49" charset="-122"/>
          </a:endParaRPr>
        </a:p>
      </dgm:t>
    </dgm:pt>
    <dgm:pt modelId="{A7083DF4-B6D9-4F81-A124-A2B1A93BE3D5}" cxnId="{866382D4-FACE-4DF2-8C9C-753F324C9955}" type="parTrans">
      <dgm:prSet/>
      <dgm:spPr/>
      <dgm:t>
        <a:bodyPr/>
        <a:lstStyle/>
        <a:p>
          <a:endParaRPr lang="zh-CN" altLang="en-US"/>
        </a:p>
      </dgm:t>
    </dgm:pt>
    <dgm:pt modelId="{5CF47262-1D64-472E-8BF9-5E49AA59C0B7}" cxnId="{866382D4-FACE-4DF2-8C9C-753F324C9955}" type="sibTrans">
      <dgm:prSet/>
      <dgm:spPr/>
      <dgm:t>
        <a:bodyPr/>
        <a:lstStyle/>
        <a:p>
          <a:endParaRPr lang="zh-CN" altLang="en-US"/>
        </a:p>
      </dgm:t>
    </dgm:pt>
    <dgm:pt modelId="{94BDE1E1-61A7-4464-9827-CF3D77DCDD8C}">
      <dgm:prSet/>
      <dgm:spPr/>
      <dgm:t>
        <a:bodyPr/>
        <a:lstStyle/>
        <a:p>
          <a:r>
            <a:rPr lang="zh-CN" altLang="en-US" b="1" dirty="0">
              <a:solidFill>
                <a:schemeClr val="accent5">
                  <a:lumMod val="40000"/>
                  <a:lumOff val="60000"/>
                </a:schemeClr>
              </a:solidFill>
              <a:latin typeface="仿宋" panose="02010609060101010101" pitchFamily="49" charset="-122"/>
              <a:ea typeface="仿宋" panose="02010609060101010101" pitchFamily="49" charset="-122"/>
            </a:rPr>
            <a:t>社会经济权利</a:t>
          </a:r>
          <a:endParaRPr lang="en-US" altLang="zh-CN" b="1" dirty="0">
            <a:solidFill>
              <a:schemeClr val="accent5">
                <a:lumMod val="40000"/>
                <a:lumOff val="60000"/>
              </a:schemeClr>
            </a:solidFill>
            <a:latin typeface="仿宋" panose="02010609060101010101" pitchFamily="49" charset="-122"/>
            <a:ea typeface="仿宋" panose="02010609060101010101" pitchFamily="49" charset="-122"/>
          </a:endParaRPr>
        </a:p>
      </dgm:t>
    </dgm:pt>
    <dgm:pt modelId="{6F658B62-3AC0-474A-9A21-3241FD829E88}" cxnId="{8D4AE069-48AA-42BD-AAE1-F8A482B82672}" type="parTrans">
      <dgm:prSet/>
      <dgm:spPr/>
      <dgm:t>
        <a:bodyPr/>
        <a:lstStyle/>
        <a:p>
          <a:endParaRPr lang="zh-CN" altLang="en-US"/>
        </a:p>
      </dgm:t>
    </dgm:pt>
    <dgm:pt modelId="{6E2DF3C9-050C-4907-AF84-5333A8AFB7B1}" cxnId="{8D4AE069-48AA-42BD-AAE1-F8A482B82672}" type="sibTrans">
      <dgm:prSet/>
      <dgm:spPr/>
      <dgm:t>
        <a:bodyPr/>
        <a:lstStyle/>
        <a:p>
          <a:endParaRPr lang="zh-CN" altLang="en-US"/>
        </a:p>
      </dgm:t>
    </dgm:pt>
    <dgm:pt modelId="{07ADD36D-519E-4E52-B977-026A12372A13}">
      <dgm:prSet/>
      <dgm:spPr/>
      <dgm:t>
        <a:bodyPr/>
        <a:lstStyle/>
        <a:p>
          <a:r>
            <a:rPr lang="zh-CN" altLang="en-US" b="1">
              <a:solidFill>
                <a:schemeClr val="accent5">
                  <a:lumMod val="40000"/>
                  <a:lumOff val="60000"/>
                </a:schemeClr>
              </a:solidFill>
              <a:latin typeface="仿宋" panose="02010609060101010101" pitchFamily="49" charset="-122"/>
              <a:ea typeface="仿宋" panose="02010609060101010101" pitchFamily="49" charset="-122"/>
            </a:rPr>
            <a:t>文化教育权　</a:t>
          </a:r>
          <a:endParaRPr lang="en-US" altLang="zh-CN" b="1" dirty="0">
            <a:solidFill>
              <a:schemeClr val="accent5">
                <a:lumMod val="40000"/>
                <a:lumOff val="60000"/>
              </a:schemeClr>
            </a:solidFill>
            <a:latin typeface="仿宋" panose="02010609060101010101" pitchFamily="49" charset="-122"/>
            <a:ea typeface="仿宋" panose="02010609060101010101" pitchFamily="49" charset="-122"/>
          </a:endParaRPr>
        </a:p>
      </dgm:t>
    </dgm:pt>
    <dgm:pt modelId="{C2578A18-A829-4681-815E-1B7976A60CA6}" cxnId="{ECD5C2AB-22EB-4503-8B33-6416BD1352E8}" type="parTrans">
      <dgm:prSet/>
      <dgm:spPr/>
      <dgm:t>
        <a:bodyPr/>
        <a:lstStyle/>
        <a:p>
          <a:endParaRPr lang="zh-CN" altLang="en-US"/>
        </a:p>
      </dgm:t>
    </dgm:pt>
    <dgm:pt modelId="{AF5B730F-9373-498E-BD45-26505FEE4921}" cxnId="{ECD5C2AB-22EB-4503-8B33-6416BD1352E8}" type="sibTrans">
      <dgm:prSet/>
      <dgm:spPr/>
      <dgm:t>
        <a:bodyPr/>
        <a:lstStyle/>
        <a:p>
          <a:endParaRPr lang="zh-CN" altLang="en-US"/>
        </a:p>
      </dgm:t>
    </dgm:pt>
    <dgm:pt modelId="{8270D103-9403-4178-A696-EA7BC7883B72}">
      <dgm:prSet/>
      <dgm:spPr/>
      <dgm:t>
        <a:bodyPr/>
        <a:lstStyle/>
        <a:p>
          <a:r>
            <a:rPr lang="zh-CN" altLang="en-US" b="1" dirty="0">
              <a:solidFill>
                <a:schemeClr val="accent5">
                  <a:lumMod val="40000"/>
                  <a:lumOff val="60000"/>
                </a:schemeClr>
              </a:solidFill>
              <a:latin typeface="仿宋" panose="02010609060101010101" pitchFamily="49" charset="-122"/>
              <a:ea typeface="仿宋" panose="02010609060101010101" pitchFamily="49" charset="-122"/>
            </a:rPr>
            <a:t>监督权与请求权</a:t>
          </a:r>
        </a:p>
      </dgm:t>
    </dgm:pt>
    <dgm:pt modelId="{AAAA023A-4CCF-4630-88BD-DF768D5AB527}" cxnId="{B361ABBD-670D-4D5C-B278-23054FB3A2C9}" type="parTrans">
      <dgm:prSet/>
      <dgm:spPr/>
      <dgm:t>
        <a:bodyPr/>
        <a:lstStyle/>
        <a:p>
          <a:endParaRPr lang="zh-CN" altLang="en-US"/>
        </a:p>
      </dgm:t>
    </dgm:pt>
    <dgm:pt modelId="{A213ABBE-8265-4EEC-AB8F-F3F279155590}" cxnId="{B361ABBD-670D-4D5C-B278-23054FB3A2C9}" type="sibTrans">
      <dgm:prSet/>
      <dgm:spPr/>
      <dgm:t>
        <a:bodyPr/>
        <a:lstStyle/>
        <a:p>
          <a:endParaRPr lang="zh-CN" altLang="en-US"/>
        </a:p>
      </dgm:t>
    </dgm:pt>
    <dgm:pt modelId="{EE71BE5C-E7B8-4067-AF05-F5E297306DC8}" type="pres">
      <dgm:prSet presAssocID="{00D8847C-EFE4-4424-AB72-65B800C1D182}" presName="compositeShape" presStyleCnt="0">
        <dgm:presLayoutVars>
          <dgm:chMax val="7"/>
          <dgm:dir/>
          <dgm:resizeHandles val="exact"/>
        </dgm:presLayoutVars>
      </dgm:prSet>
      <dgm:spPr/>
    </dgm:pt>
    <dgm:pt modelId="{A3FFE13C-36BF-422D-9C79-45EC7628E384}" type="pres">
      <dgm:prSet presAssocID="{49E45A8A-D642-4A61-ADF5-0218566B7B47}" presName="circ1" presStyleLbl="vennNode1" presStyleIdx="0" presStyleCnt="7"/>
      <dgm:spPr/>
    </dgm:pt>
    <dgm:pt modelId="{7B24DB6A-E3F4-4A4C-BFD9-D98DFF484A92}" type="pres">
      <dgm:prSet presAssocID="{49E45A8A-D642-4A61-ADF5-0218566B7B47}" presName="circ1Tx" presStyleLbl="revTx" presStyleIdx="0" presStyleCnt="0">
        <dgm:presLayoutVars>
          <dgm:chMax val="0"/>
          <dgm:chPref val="0"/>
          <dgm:bulletEnabled val="1"/>
        </dgm:presLayoutVars>
      </dgm:prSet>
      <dgm:spPr/>
    </dgm:pt>
    <dgm:pt modelId="{08D99DA3-9750-4934-90A5-48C083004146}" type="pres">
      <dgm:prSet presAssocID="{2706517F-A104-46D3-B305-4DF860017234}" presName="circ2" presStyleLbl="vennNode1" presStyleIdx="1" presStyleCnt="7"/>
      <dgm:spPr/>
    </dgm:pt>
    <dgm:pt modelId="{77FEA075-8665-48CF-922B-AEEACD6FE895}" type="pres">
      <dgm:prSet presAssocID="{2706517F-A104-46D3-B305-4DF860017234}" presName="circ2Tx" presStyleLbl="revTx" presStyleIdx="0" presStyleCnt="0">
        <dgm:presLayoutVars>
          <dgm:chMax val="0"/>
          <dgm:chPref val="0"/>
          <dgm:bulletEnabled val="1"/>
        </dgm:presLayoutVars>
      </dgm:prSet>
      <dgm:spPr/>
    </dgm:pt>
    <dgm:pt modelId="{BC14AEA0-5F9C-4A02-935B-0C58AD070816}" type="pres">
      <dgm:prSet presAssocID="{304CE276-74B3-450A-BACB-F8C42FF998D1}" presName="circ3" presStyleLbl="vennNode1" presStyleIdx="2" presStyleCnt="7"/>
      <dgm:spPr/>
    </dgm:pt>
    <dgm:pt modelId="{D69064F9-27F8-4A3A-88D5-33A3E59CE982}" type="pres">
      <dgm:prSet presAssocID="{304CE276-74B3-450A-BACB-F8C42FF998D1}" presName="circ3Tx" presStyleLbl="revTx" presStyleIdx="0" presStyleCnt="0">
        <dgm:presLayoutVars>
          <dgm:chMax val="0"/>
          <dgm:chPref val="0"/>
          <dgm:bulletEnabled val="1"/>
        </dgm:presLayoutVars>
      </dgm:prSet>
      <dgm:spPr/>
    </dgm:pt>
    <dgm:pt modelId="{D134F4F1-52DB-49E2-9EAE-8A3770C0FF1F}" type="pres">
      <dgm:prSet presAssocID="{48EA4620-37A2-46F6-BB03-16201DB76B0D}" presName="circ4" presStyleLbl="vennNode1" presStyleIdx="3" presStyleCnt="7"/>
      <dgm:spPr/>
    </dgm:pt>
    <dgm:pt modelId="{F3F48EE1-AD94-451A-B957-4561B7190134}" type="pres">
      <dgm:prSet presAssocID="{48EA4620-37A2-46F6-BB03-16201DB76B0D}" presName="circ4Tx" presStyleLbl="revTx" presStyleIdx="0" presStyleCnt="0">
        <dgm:presLayoutVars>
          <dgm:chMax val="0"/>
          <dgm:chPref val="0"/>
          <dgm:bulletEnabled val="1"/>
        </dgm:presLayoutVars>
      </dgm:prSet>
      <dgm:spPr/>
    </dgm:pt>
    <dgm:pt modelId="{F8267BD5-78E7-4BF2-BC1A-C5015F957409}" type="pres">
      <dgm:prSet presAssocID="{94BDE1E1-61A7-4464-9827-CF3D77DCDD8C}" presName="circ5" presStyleLbl="vennNode1" presStyleIdx="4" presStyleCnt="7"/>
      <dgm:spPr/>
    </dgm:pt>
    <dgm:pt modelId="{C9EE8EB5-2471-4E9D-B7E8-11950327EB7A}" type="pres">
      <dgm:prSet presAssocID="{94BDE1E1-61A7-4464-9827-CF3D77DCDD8C}" presName="circ5Tx" presStyleLbl="revTx" presStyleIdx="0" presStyleCnt="0">
        <dgm:presLayoutVars>
          <dgm:chMax val="0"/>
          <dgm:chPref val="0"/>
          <dgm:bulletEnabled val="1"/>
        </dgm:presLayoutVars>
      </dgm:prSet>
      <dgm:spPr/>
    </dgm:pt>
    <dgm:pt modelId="{68A99B97-7859-4142-ABD1-DE57F388A5DF}" type="pres">
      <dgm:prSet presAssocID="{07ADD36D-519E-4E52-B977-026A12372A13}" presName="circ6" presStyleLbl="vennNode1" presStyleIdx="5" presStyleCnt="7"/>
      <dgm:spPr/>
    </dgm:pt>
    <dgm:pt modelId="{9709E067-96BC-4039-9F0E-A312F1525262}" type="pres">
      <dgm:prSet presAssocID="{07ADD36D-519E-4E52-B977-026A12372A13}" presName="circ6Tx" presStyleLbl="revTx" presStyleIdx="0" presStyleCnt="0">
        <dgm:presLayoutVars>
          <dgm:chMax val="0"/>
          <dgm:chPref val="0"/>
          <dgm:bulletEnabled val="1"/>
        </dgm:presLayoutVars>
      </dgm:prSet>
      <dgm:spPr/>
    </dgm:pt>
    <dgm:pt modelId="{F3D78981-783B-4D85-B745-B4927916F479}" type="pres">
      <dgm:prSet presAssocID="{8270D103-9403-4178-A696-EA7BC7883B72}" presName="circ7" presStyleLbl="vennNode1" presStyleIdx="6" presStyleCnt="7"/>
      <dgm:spPr/>
    </dgm:pt>
    <dgm:pt modelId="{DF51E85B-CDEB-4CD2-A51E-E92C52AD9832}" type="pres">
      <dgm:prSet presAssocID="{8270D103-9403-4178-A696-EA7BC7883B72}" presName="circ7Tx" presStyleLbl="revTx" presStyleIdx="0" presStyleCnt="0">
        <dgm:presLayoutVars>
          <dgm:chMax val="0"/>
          <dgm:chPref val="0"/>
          <dgm:bulletEnabled val="1"/>
        </dgm:presLayoutVars>
      </dgm:prSet>
      <dgm:spPr/>
    </dgm:pt>
  </dgm:ptLst>
  <dgm:cxnLst>
    <dgm:cxn modelId="{6362220B-A1F2-4323-8754-87291F575134}" srcId="{00D8847C-EFE4-4424-AB72-65B800C1D182}" destId="{2706517F-A104-46D3-B305-4DF860017234}" srcOrd="1" destOrd="0" parTransId="{233EDF85-68C0-4385-9434-AD934B6F5CDF}" sibTransId="{79BC94F2-4A15-4035-95E2-920ECF609761}"/>
    <dgm:cxn modelId="{88BA3539-241D-4AD2-B75E-C0AAC3FA7583}" type="presOf" srcId="{94BDE1E1-61A7-4464-9827-CF3D77DCDD8C}" destId="{C9EE8EB5-2471-4E9D-B7E8-11950327EB7A}" srcOrd="0" destOrd="0" presId="urn:microsoft.com/office/officeart/2005/8/layout/venn1"/>
    <dgm:cxn modelId="{DDDD9B3A-42D0-4813-8653-EF171ED0DDE1}" type="presOf" srcId="{48EA4620-37A2-46F6-BB03-16201DB76B0D}" destId="{F3F48EE1-AD94-451A-B957-4561B7190134}" srcOrd="0" destOrd="0" presId="urn:microsoft.com/office/officeart/2005/8/layout/venn1"/>
    <dgm:cxn modelId="{DE67BF3E-84DD-4729-8BA0-1287159B9D4E}" type="presOf" srcId="{8270D103-9403-4178-A696-EA7BC7883B72}" destId="{DF51E85B-CDEB-4CD2-A51E-E92C52AD9832}" srcOrd="0" destOrd="0" presId="urn:microsoft.com/office/officeart/2005/8/layout/venn1"/>
    <dgm:cxn modelId="{735A2049-77A5-4713-B2FD-FC50D2A3C783}" type="presOf" srcId="{07ADD36D-519E-4E52-B977-026A12372A13}" destId="{9709E067-96BC-4039-9F0E-A312F1525262}" srcOrd="0" destOrd="0" presId="urn:microsoft.com/office/officeart/2005/8/layout/venn1"/>
    <dgm:cxn modelId="{8D4AE069-48AA-42BD-AAE1-F8A482B82672}" srcId="{00D8847C-EFE4-4424-AB72-65B800C1D182}" destId="{94BDE1E1-61A7-4464-9827-CF3D77DCDD8C}" srcOrd="4" destOrd="0" parTransId="{6F658B62-3AC0-474A-9A21-3241FD829E88}" sibTransId="{6E2DF3C9-050C-4907-AF84-5333A8AFB7B1}"/>
    <dgm:cxn modelId="{44AB6371-D236-407C-B73A-913973660197}" srcId="{00D8847C-EFE4-4424-AB72-65B800C1D182}" destId="{304CE276-74B3-450A-BACB-F8C42FF998D1}" srcOrd="2" destOrd="0" parTransId="{4333E4B7-E9E0-44AA-A519-CEF8F30455FF}" sibTransId="{52F18EC4-A62C-4492-8FA3-D50F08C0BFBE}"/>
    <dgm:cxn modelId="{049A508D-DCCF-4E2E-AF7A-DF81A3297383}" type="presOf" srcId="{49E45A8A-D642-4A61-ADF5-0218566B7B47}" destId="{7B24DB6A-E3F4-4A4C-BFD9-D98DFF484A92}" srcOrd="0" destOrd="0" presId="urn:microsoft.com/office/officeart/2005/8/layout/venn1"/>
    <dgm:cxn modelId="{D7654DA1-A709-4193-9089-43ED126E56B6}" type="presOf" srcId="{00D8847C-EFE4-4424-AB72-65B800C1D182}" destId="{EE71BE5C-E7B8-4067-AF05-F5E297306DC8}" srcOrd="0" destOrd="0" presId="urn:microsoft.com/office/officeart/2005/8/layout/venn1"/>
    <dgm:cxn modelId="{ECD5C2AB-22EB-4503-8B33-6416BD1352E8}" srcId="{00D8847C-EFE4-4424-AB72-65B800C1D182}" destId="{07ADD36D-519E-4E52-B977-026A12372A13}" srcOrd="5" destOrd="0" parTransId="{C2578A18-A829-4681-815E-1B7976A60CA6}" sibTransId="{AF5B730F-9373-498E-BD45-26505FEE4921}"/>
    <dgm:cxn modelId="{B361ABBD-670D-4D5C-B278-23054FB3A2C9}" srcId="{00D8847C-EFE4-4424-AB72-65B800C1D182}" destId="{8270D103-9403-4178-A696-EA7BC7883B72}" srcOrd="6" destOrd="0" parTransId="{AAAA023A-4CCF-4630-88BD-DF768D5AB527}" sibTransId="{A213ABBE-8265-4EEC-AB8F-F3F279155590}"/>
    <dgm:cxn modelId="{768E64D4-4F10-46AC-8EF7-1DDA3D9E5BAB}" type="presOf" srcId="{2706517F-A104-46D3-B305-4DF860017234}" destId="{77FEA075-8665-48CF-922B-AEEACD6FE895}" srcOrd="0" destOrd="0" presId="urn:microsoft.com/office/officeart/2005/8/layout/venn1"/>
    <dgm:cxn modelId="{866382D4-FACE-4DF2-8C9C-753F324C9955}" srcId="{00D8847C-EFE4-4424-AB72-65B800C1D182}" destId="{48EA4620-37A2-46F6-BB03-16201DB76B0D}" srcOrd="3" destOrd="0" parTransId="{A7083DF4-B6D9-4F81-A124-A2B1A93BE3D5}" sibTransId="{5CF47262-1D64-472E-8BF9-5E49AA59C0B7}"/>
    <dgm:cxn modelId="{1897F1FE-CC5B-430B-AFE8-7756D6C6EF7C}" srcId="{00D8847C-EFE4-4424-AB72-65B800C1D182}" destId="{49E45A8A-D642-4A61-ADF5-0218566B7B47}" srcOrd="0" destOrd="0" parTransId="{EFFE6F3D-0B2A-42D8-BB8C-5B6F7C7D21DE}" sibTransId="{E699136E-D086-4078-A0CC-3522498035F0}"/>
    <dgm:cxn modelId="{41C5C6FF-94F1-4B60-BF29-0B64815676FF}" type="presOf" srcId="{304CE276-74B3-450A-BACB-F8C42FF998D1}" destId="{D69064F9-27F8-4A3A-88D5-33A3E59CE982}" srcOrd="0" destOrd="0" presId="urn:microsoft.com/office/officeart/2005/8/layout/venn1"/>
    <dgm:cxn modelId="{1404EF25-E625-4D3F-AAF4-B89ADCF67EBC}" type="presParOf" srcId="{EE71BE5C-E7B8-4067-AF05-F5E297306DC8}" destId="{A3FFE13C-36BF-422D-9C79-45EC7628E384}" srcOrd="0" destOrd="0" presId="urn:microsoft.com/office/officeart/2005/8/layout/venn1"/>
    <dgm:cxn modelId="{2072F08C-B085-4106-A91D-C41BD9FFCC86}" type="presParOf" srcId="{EE71BE5C-E7B8-4067-AF05-F5E297306DC8}" destId="{7B24DB6A-E3F4-4A4C-BFD9-D98DFF484A92}" srcOrd="1" destOrd="0" presId="urn:microsoft.com/office/officeart/2005/8/layout/venn1"/>
    <dgm:cxn modelId="{78DE1AFC-DF4A-4A50-852B-1BECA05E3BD3}" type="presParOf" srcId="{EE71BE5C-E7B8-4067-AF05-F5E297306DC8}" destId="{08D99DA3-9750-4934-90A5-48C083004146}" srcOrd="2" destOrd="0" presId="urn:microsoft.com/office/officeart/2005/8/layout/venn1"/>
    <dgm:cxn modelId="{07B3E1D6-F7FD-43B4-A570-3F6BA6AC36C7}" type="presParOf" srcId="{EE71BE5C-E7B8-4067-AF05-F5E297306DC8}" destId="{77FEA075-8665-48CF-922B-AEEACD6FE895}" srcOrd="3" destOrd="0" presId="urn:microsoft.com/office/officeart/2005/8/layout/venn1"/>
    <dgm:cxn modelId="{AC0633C5-FE6F-4B6A-BC05-50E4BFD2B15C}" type="presParOf" srcId="{EE71BE5C-E7B8-4067-AF05-F5E297306DC8}" destId="{BC14AEA0-5F9C-4A02-935B-0C58AD070816}" srcOrd="4" destOrd="0" presId="urn:microsoft.com/office/officeart/2005/8/layout/venn1"/>
    <dgm:cxn modelId="{7635899D-62AA-4A23-B3FB-DDF2CF09EFEC}" type="presParOf" srcId="{EE71BE5C-E7B8-4067-AF05-F5E297306DC8}" destId="{D69064F9-27F8-4A3A-88D5-33A3E59CE982}" srcOrd="5" destOrd="0" presId="urn:microsoft.com/office/officeart/2005/8/layout/venn1"/>
    <dgm:cxn modelId="{7EB5E9E0-D389-4B54-AAC2-6EEFBB035188}" type="presParOf" srcId="{EE71BE5C-E7B8-4067-AF05-F5E297306DC8}" destId="{D134F4F1-52DB-49E2-9EAE-8A3770C0FF1F}" srcOrd="6" destOrd="0" presId="urn:microsoft.com/office/officeart/2005/8/layout/venn1"/>
    <dgm:cxn modelId="{E5EDDA95-D504-4492-BF0A-549583B9B491}" type="presParOf" srcId="{EE71BE5C-E7B8-4067-AF05-F5E297306DC8}" destId="{F3F48EE1-AD94-451A-B957-4561B7190134}" srcOrd="7" destOrd="0" presId="urn:microsoft.com/office/officeart/2005/8/layout/venn1"/>
    <dgm:cxn modelId="{3EF3BA6E-265A-4699-91F1-FD7687D84195}" type="presParOf" srcId="{EE71BE5C-E7B8-4067-AF05-F5E297306DC8}" destId="{F8267BD5-78E7-4BF2-BC1A-C5015F957409}" srcOrd="8" destOrd="0" presId="urn:microsoft.com/office/officeart/2005/8/layout/venn1"/>
    <dgm:cxn modelId="{3C2F2CBC-8CB9-43E7-A4A6-2F7726C21A72}" type="presParOf" srcId="{EE71BE5C-E7B8-4067-AF05-F5E297306DC8}" destId="{C9EE8EB5-2471-4E9D-B7E8-11950327EB7A}" srcOrd="9" destOrd="0" presId="urn:microsoft.com/office/officeart/2005/8/layout/venn1"/>
    <dgm:cxn modelId="{570F4A97-D3A0-4BC0-8A22-92EE132260FC}" type="presParOf" srcId="{EE71BE5C-E7B8-4067-AF05-F5E297306DC8}" destId="{68A99B97-7859-4142-ABD1-DE57F388A5DF}" srcOrd="10" destOrd="0" presId="urn:microsoft.com/office/officeart/2005/8/layout/venn1"/>
    <dgm:cxn modelId="{C99677A7-9A87-43C7-B7FB-24583F80C608}" type="presParOf" srcId="{EE71BE5C-E7B8-4067-AF05-F5E297306DC8}" destId="{9709E067-96BC-4039-9F0E-A312F1525262}" srcOrd="11" destOrd="0" presId="urn:microsoft.com/office/officeart/2005/8/layout/venn1"/>
    <dgm:cxn modelId="{81E29566-8B9B-421C-ABA9-78BA09104D7D}" type="presParOf" srcId="{EE71BE5C-E7B8-4067-AF05-F5E297306DC8}" destId="{F3D78981-783B-4D85-B745-B4927916F479}" srcOrd="12" destOrd="0" presId="urn:microsoft.com/office/officeart/2005/8/layout/venn1"/>
    <dgm:cxn modelId="{FC2A6E48-FC9F-4AAF-8782-D1F7EBB7269F}" type="presParOf" srcId="{EE71BE5C-E7B8-4067-AF05-F5E297306DC8}" destId="{DF51E85B-CDEB-4CD2-A51E-E92C52AD9832}" srcOrd="13" destOrd="0" presId="urn:microsoft.com/office/officeart/2005/8/layout/venn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3A9139F-ECA6-493B-A389-752EA5798D7D}" type="doc">
      <dgm:prSet loTypeId="urn:microsoft.com/office/officeart/2008/layout/VerticalAccentList" loCatId="list" qsTypeId="urn:microsoft.com/office/officeart/2005/8/quickstyle/simple1" qsCatId="simple" csTypeId="urn:microsoft.com/office/officeart/2005/8/colors/accent4_4" csCatId="accent4" phldr="1"/>
      <dgm:spPr/>
      <dgm:t>
        <a:bodyPr/>
        <a:lstStyle/>
        <a:p>
          <a:endParaRPr lang="zh-CN" altLang="en-US"/>
        </a:p>
      </dgm:t>
    </dgm:pt>
    <dgm:pt modelId="{385A0001-9306-4482-9863-FC6865D5FCD9}">
      <dgm:prSet phldrT="[文本]" custT="1"/>
      <dgm:spPr/>
      <dgm:t>
        <a:bodyPr/>
        <a:lstStyle/>
        <a:p>
          <a:pPr algn="l"/>
          <a:r>
            <a:rPr lang="en-US" altLang="zh-CN" sz="2400" dirty="0"/>
            <a:t>1</a:t>
          </a:r>
          <a:r>
            <a:rPr lang="zh-CN" altLang="en-US" sz="2400" dirty="0"/>
            <a:t>、维护国家统一和民族团结义务。</a:t>
          </a:r>
        </a:p>
      </dgm:t>
    </dgm:pt>
    <dgm:pt modelId="{70FAD0F8-0ECE-4604-B8B2-CA1DF2395FD4}" cxnId="{B4A60429-EDD0-4B88-9CD5-5F5784157A75}" type="parTrans">
      <dgm:prSet/>
      <dgm:spPr/>
      <dgm:t>
        <a:bodyPr/>
        <a:lstStyle/>
        <a:p>
          <a:endParaRPr lang="zh-CN" altLang="en-US"/>
        </a:p>
      </dgm:t>
    </dgm:pt>
    <dgm:pt modelId="{510A331B-206E-4118-9C00-219A31F2B844}" cxnId="{B4A60429-EDD0-4B88-9CD5-5F5784157A75}" type="sibTrans">
      <dgm:prSet/>
      <dgm:spPr/>
      <dgm:t>
        <a:bodyPr/>
        <a:lstStyle/>
        <a:p>
          <a:endParaRPr lang="zh-CN" altLang="en-US"/>
        </a:p>
      </dgm:t>
    </dgm:pt>
    <dgm:pt modelId="{7D9DAB34-F6FF-433D-8CDF-7F9CCE0C9B18}">
      <dgm:prSet custT="1"/>
      <dgm:spPr/>
      <dgm:t>
        <a:bodyPr/>
        <a:lstStyle/>
        <a:p>
          <a:pPr algn="l"/>
          <a:r>
            <a:rPr lang="en-US" altLang="zh-CN" sz="2400" dirty="0"/>
            <a:t>2</a:t>
          </a:r>
          <a:r>
            <a:rPr lang="zh-CN" altLang="en-US" sz="2400" dirty="0"/>
            <a:t>、遵守宪法和法律的义务。</a:t>
          </a:r>
        </a:p>
      </dgm:t>
    </dgm:pt>
    <dgm:pt modelId="{804BDA31-F771-40EA-9AB4-2E3D7E1856DD}" cxnId="{9F0FB0B3-DC91-4D02-BB94-8E5C1DF626D4}" type="parTrans">
      <dgm:prSet/>
      <dgm:spPr/>
      <dgm:t>
        <a:bodyPr/>
        <a:lstStyle/>
        <a:p>
          <a:endParaRPr lang="zh-CN" altLang="en-US"/>
        </a:p>
      </dgm:t>
    </dgm:pt>
    <dgm:pt modelId="{8F7D9E4A-65FA-432E-A42D-291C0C0DE27C}" cxnId="{9F0FB0B3-DC91-4D02-BB94-8E5C1DF626D4}" type="sibTrans">
      <dgm:prSet/>
      <dgm:spPr/>
      <dgm:t>
        <a:bodyPr/>
        <a:lstStyle/>
        <a:p>
          <a:endParaRPr lang="zh-CN" altLang="en-US"/>
        </a:p>
      </dgm:t>
    </dgm:pt>
    <dgm:pt modelId="{8701813B-94F4-4546-AA7D-72AFDD0B0768}">
      <dgm:prSet custT="1"/>
      <dgm:spPr/>
      <dgm:t>
        <a:bodyPr/>
        <a:lstStyle/>
        <a:p>
          <a:pPr algn="l"/>
          <a:r>
            <a:rPr lang="en-US" altLang="zh-CN" sz="2400" dirty="0"/>
            <a:t>3</a:t>
          </a:r>
          <a:r>
            <a:rPr lang="zh-CN" altLang="en-US" sz="2400" dirty="0"/>
            <a:t>、维护国家安全、荣誉和利益的义务。</a:t>
          </a:r>
        </a:p>
      </dgm:t>
    </dgm:pt>
    <dgm:pt modelId="{7E212C29-BE3B-4545-B486-A967D82121D6}" cxnId="{C15F9E14-FAD0-4345-85D9-681A6C4A984E}" type="parTrans">
      <dgm:prSet/>
      <dgm:spPr/>
      <dgm:t>
        <a:bodyPr/>
        <a:lstStyle/>
        <a:p>
          <a:endParaRPr lang="zh-CN" altLang="en-US"/>
        </a:p>
      </dgm:t>
    </dgm:pt>
    <dgm:pt modelId="{EF66238E-A11B-489A-9619-4FAEDF916997}" cxnId="{C15F9E14-FAD0-4345-85D9-681A6C4A984E}" type="sibTrans">
      <dgm:prSet/>
      <dgm:spPr/>
      <dgm:t>
        <a:bodyPr/>
        <a:lstStyle/>
        <a:p>
          <a:endParaRPr lang="zh-CN" altLang="en-US"/>
        </a:p>
      </dgm:t>
    </dgm:pt>
    <dgm:pt modelId="{9CC904EC-3949-4961-90E6-834ECE9D02A3}">
      <dgm:prSet custT="1"/>
      <dgm:spPr/>
      <dgm:t>
        <a:bodyPr/>
        <a:lstStyle/>
        <a:p>
          <a:pPr algn="l"/>
          <a:r>
            <a:rPr lang="en-US" altLang="zh-CN" sz="2400" dirty="0"/>
            <a:t>4</a:t>
          </a:r>
          <a:r>
            <a:rPr lang="zh-CN" altLang="en-US" sz="2400" dirty="0"/>
            <a:t>、依法服兵役的义务。</a:t>
          </a:r>
        </a:p>
      </dgm:t>
    </dgm:pt>
    <dgm:pt modelId="{A95D4D2C-275E-4642-A6EC-1FDD87CFB5A6}" cxnId="{CC5DC9D6-B301-4AC7-AE24-42DC747862F5}" type="parTrans">
      <dgm:prSet/>
      <dgm:spPr/>
      <dgm:t>
        <a:bodyPr/>
        <a:lstStyle/>
        <a:p>
          <a:endParaRPr lang="zh-CN" altLang="en-US"/>
        </a:p>
      </dgm:t>
    </dgm:pt>
    <dgm:pt modelId="{B39A716D-E692-4E5D-8CDD-62F1920E932B}" cxnId="{CC5DC9D6-B301-4AC7-AE24-42DC747862F5}" type="sibTrans">
      <dgm:prSet/>
      <dgm:spPr/>
      <dgm:t>
        <a:bodyPr/>
        <a:lstStyle/>
        <a:p>
          <a:endParaRPr lang="zh-CN" altLang="en-US"/>
        </a:p>
      </dgm:t>
    </dgm:pt>
    <dgm:pt modelId="{61519CB2-48F1-4E95-B6D2-078C5D10D3F0}">
      <dgm:prSet custT="1"/>
      <dgm:spPr/>
      <dgm:t>
        <a:bodyPr/>
        <a:lstStyle/>
        <a:p>
          <a:pPr algn="l"/>
          <a:r>
            <a:rPr lang="en-US" altLang="zh-CN" sz="2400" dirty="0"/>
            <a:t>5</a:t>
          </a:r>
          <a:r>
            <a:rPr lang="zh-CN" altLang="en-US" sz="2400" dirty="0"/>
            <a:t>、依法纳税的义务。</a:t>
          </a:r>
        </a:p>
      </dgm:t>
    </dgm:pt>
    <dgm:pt modelId="{525140F8-6EE1-4980-A620-A49A8938463D}" cxnId="{17A9555A-0E6F-4528-91DF-1447AE35308D}" type="parTrans">
      <dgm:prSet/>
      <dgm:spPr/>
      <dgm:t>
        <a:bodyPr/>
        <a:lstStyle/>
        <a:p>
          <a:endParaRPr lang="zh-CN" altLang="en-US"/>
        </a:p>
      </dgm:t>
    </dgm:pt>
    <dgm:pt modelId="{A3235765-EB6B-4444-ADC0-56087D82F09B}" cxnId="{17A9555A-0E6F-4528-91DF-1447AE35308D}" type="sibTrans">
      <dgm:prSet/>
      <dgm:spPr/>
      <dgm:t>
        <a:bodyPr/>
        <a:lstStyle/>
        <a:p>
          <a:endParaRPr lang="zh-CN" altLang="en-US"/>
        </a:p>
      </dgm:t>
    </dgm:pt>
    <dgm:pt modelId="{7363FB60-B18F-46F5-9619-CA1C49D51C42}" type="pres">
      <dgm:prSet presAssocID="{E3A9139F-ECA6-493B-A389-752EA5798D7D}" presName="Name0" presStyleCnt="0">
        <dgm:presLayoutVars>
          <dgm:chMax/>
          <dgm:chPref/>
          <dgm:dir/>
        </dgm:presLayoutVars>
      </dgm:prSet>
      <dgm:spPr/>
    </dgm:pt>
    <dgm:pt modelId="{BE9065D2-EAB9-4969-8743-4C918E4B70B3}" type="pres">
      <dgm:prSet presAssocID="{385A0001-9306-4482-9863-FC6865D5FCD9}" presName="parenttextcomposite" presStyleCnt="0"/>
      <dgm:spPr/>
    </dgm:pt>
    <dgm:pt modelId="{BAEA0AF0-D223-461C-B789-3F59BD5C8E10}" type="pres">
      <dgm:prSet presAssocID="{385A0001-9306-4482-9863-FC6865D5FCD9}" presName="parenttext" presStyleLbl="revTx" presStyleIdx="0" presStyleCnt="5">
        <dgm:presLayoutVars>
          <dgm:chMax/>
          <dgm:chPref val="2"/>
          <dgm:bulletEnabled val="1"/>
        </dgm:presLayoutVars>
      </dgm:prSet>
      <dgm:spPr/>
    </dgm:pt>
    <dgm:pt modelId="{2C540D02-591A-4309-9393-8030EBA64C15}" type="pres">
      <dgm:prSet presAssocID="{385A0001-9306-4482-9863-FC6865D5FCD9}" presName="parallelogramComposite" presStyleCnt="0"/>
      <dgm:spPr/>
    </dgm:pt>
    <dgm:pt modelId="{8E8F2284-442B-46C1-829E-FF9005BDB40C}" type="pres">
      <dgm:prSet presAssocID="{385A0001-9306-4482-9863-FC6865D5FCD9}" presName="parallelogram1" presStyleLbl="alignNode1" presStyleIdx="0" presStyleCnt="35"/>
      <dgm:spPr/>
    </dgm:pt>
    <dgm:pt modelId="{C0F12D02-A6FE-47F1-A916-3759F1F68ABB}" type="pres">
      <dgm:prSet presAssocID="{385A0001-9306-4482-9863-FC6865D5FCD9}" presName="parallelogram2" presStyleLbl="alignNode1" presStyleIdx="1" presStyleCnt="35"/>
      <dgm:spPr/>
    </dgm:pt>
    <dgm:pt modelId="{579665EB-9302-453C-8833-8B3F03E91CED}" type="pres">
      <dgm:prSet presAssocID="{385A0001-9306-4482-9863-FC6865D5FCD9}" presName="parallelogram3" presStyleLbl="alignNode1" presStyleIdx="2" presStyleCnt="35"/>
      <dgm:spPr/>
    </dgm:pt>
    <dgm:pt modelId="{2D0A8802-BF7F-4453-BF7C-37DA85A7C950}" type="pres">
      <dgm:prSet presAssocID="{385A0001-9306-4482-9863-FC6865D5FCD9}" presName="parallelogram4" presStyleLbl="alignNode1" presStyleIdx="3" presStyleCnt="35"/>
      <dgm:spPr/>
    </dgm:pt>
    <dgm:pt modelId="{6831BAA1-A216-4B98-B4BA-048DB29481CF}" type="pres">
      <dgm:prSet presAssocID="{385A0001-9306-4482-9863-FC6865D5FCD9}" presName="parallelogram5" presStyleLbl="alignNode1" presStyleIdx="4" presStyleCnt="35"/>
      <dgm:spPr/>
    </dgm:pt>
    <dgm:pt modelId="{E3C9516C-32A1-442A-B660-7A9C0AA0B11F}" type="pres">
      <dgm:prSet presAssocID="{385A0001-9306-4482-9863-FC6865D5FCD9}" presName="parallelogram6" presStyleLbl="alignNode1" presStyleIdx="5" presStyleCnt="35"/>
      <dgm:spPr/>
    </dgm:pt>
    <dgm:pt modelId="{8F9690C1-4381-4339-91AF-D8FF2BE3F9B0}" type="pres">
      <dgm:prSet presAssocID="{385A0001-9306-4482-9863-FC6865D5FCD9}" presName="parallelogram7" presStyleLbl="alignNode1" presStyleIdx="6" presStyleCnt="35"/>
      <dgm:spPr/>
    </dgm:pt>
    <dgm:pt modelId="{266F98D0-9BCE-4EFB-887E-FFF36774B356}" type="pres">
      <dgm:prSet presAssocID="{510A331B-206E-4118-9C00-219A31F2B844}" presName="sibTrans" presStyleCnt="0"/>
      <dgm:spPr/>
    </dgm:pt>
    <dgm:pt modelId="{0A9C1743-C123-4F83-B585-DEEC9ECEBE4A}" type="pres">
      <dgm:prSet presAssocID="{7D9DAB34-F6FF-433D-8CDF-7F9CCE0C9B18}" presName="parenttextcomposite" presStyleCnt="0"/>
      <dgm:spPr/>
    </dgm:pt>
    <dgm:pt modelId="{268D460C-BF6C-491D-8DD5-8B1D475206AC}" type="pres">
      <dgm:prSet presAssocID="{7D9DAB34-F6FF-433D-8CDF-7F9CCE0C9B18}" presName="parenttext" presStyleLbl="revTx" presStyleIdx="1" presStyleCnt="5">
        <dgm:presLayoutVars>
          <dgm:chMax/>
          <dgm:chPref val="2"/>
          <dgm:bulletEnabled val="1"/>
        </dgm:presLayoutVars>
      </dgm:prSet>
      <dgm:spPr/>
    </dgm:pt>
    <dgm:pt modelId="{634CC26E-23CB-4113-921F-76C15F6D2823}" type="pres">
      <dgm:prSet presAssocID="{7D9DAB34-F6FF-433D-8CDF-7F9CCE0C9B18}" presName="parallelogramComposite" presStyleCnt="0"/>
      <dgm:spPr/>
    </dgm:pt>
    <dgm:pt modelId="{8F714605-E939-4E35-AD78-C7D327F3242D}" type="pres">
      <dgm:prSet presAssocID="{7D9DAB34-F6FF-433D-8CDF-7F9CCE0C9B18}" presName="parallelogram1" presStyleLbl="alignNode1" presStyleIdx="7" presStyleCnt="35"/>
      <dgm:spPr/>
    </dgm:pt>
    <dgm:pt modelId="{18B920E7-AF86-4C5D-8355-5DC34A439E20}" type="pres">
      <dgm:prSet presAssocID="{7D9DAB34-F6FF-433D-8CDF-7F9CCE0C9B18}" presName="parallelogram2" presStyleLbl="alignNode1" presStyleIdx="8" presStyleCnt="35"/>
      <dgm:spPr/>
    </dgm:pt>
    <dgm:pt modelId="{23827272-5400-4282-8328-28C5C645FA90}" type="pres">
      <dgm:prSet presAssocID="{7D9DAB34-F6FF-433D-8CDF-7F9CCE0C9B18}" presName="parallelogram3" presStyleLbl="alignNode1" presStyleIdx="9" presStyleCnt="35"/>
      <dgm:spPr/>
    </dgm:pt>
    <dgm:pt modelId="{6AED6B87-5873-4D35-BC08-754B4976437B}" type="pres">
      <dgm:prSet presAssocID="{7D9DAB34-F6FF-433D-8CDF-7F9CCE0C9B18}" presName="parallelogram4" presStyleLbl="alignNode1" presStyleIdx="10" presStyleCnt="35"/>
      <dgm:spPr/>
    </dgm:pt>
    <dgm:pt modelId="{7FB5D6C9-1D8C-4BE4-9C08-A621B07C37FF}" type="pres">
      <dgm:prSet presAssocID="{7D9DAB34-F6FF-433D-8CDF-7F9CCE0C9B18}" presName="parallelogram5" presStyleLbl="alignNode1" presStyleIdx="11" presStyleCnt="35"/>
      <dgm:spPr/>
    </dgm:pt>
    <dgm:pt modelId="{93ECEA51-7361-40D0-BC88-76828532B1F1}" type="pres">
      <dgm:prSet presAssocID="{7D9DAB34-F6FF-433D-8CDF-7F9CCE0C9B18}" presName="parallelogram6" presStyleLbl="alignNode1" presStyleIdx="12" presStyleCnt="35"/>
      <dgm:spPr/>
    </dgm:pt>
    <dgm:pt modelId="{83E69C68-E724-4FC6-B57F-0D17EACFDBFD}" type="pres">
      <dgm:prSet presAssocID="{7D9DAB34-F6FF-433D-8CDF-7F9CCE0C9B18}" presName="parallelogram7" presStyleLbl="alignNode1" presStyleIdx="13" presStyleCnt="35"/>
      <dgm:spPr/>
    </dgm:pt>
    <dgm:pt modelId="{074E633A-7AA3-4974-8654-17C7C1ABBCB9}" type="pres">
      <dgm:prSet presAssocID="{8F7D9E4A-65FA-432E-A42D-291C0C0DE27C}" presName="sibTrans" presStyleCnt="0"/>
      <dgm:spPr/>
    </dgm:pt>
    <dgm:pt modelId="{29239A73-201B-45AC-BF17-78CB07B1DDF8}" type="pres">
      <dgm:prSet presAssocID="{8701813B-94F4-4546-AA7D-72AFDD0B0768}" presName="parenttextcomposite" presStyleCnt="0"/>
      <dgm:spPr/>
    </dgm:pt>
    <dgm:pt modelId="{E0DC53C0-C5DB-470C-82E7-066F416E5F87}" type="pres">
      <dgm:prSet presAssocID="{8701813B-94F4-4546-AA7D-72AFDD0B0768}" presName="parenttext" presStyleLbl="revTx" presStyleIdx="2" presStyleCnt="5">
        <dgm:presLayoutVars>
          <dgm:chMax/>
          <dgm:chPref val="2"/>
          <dgm:bulletEnabled val="1"/>
        </dgm:presLayoutVars>
      </dgm:prSet>
      <dgm:spPr/>
    </dgm:pt>
    <dgm:pt modelId="{D5E11465-61A4-43AD-8CD7-63D6A1D781BD}" type="pres">
      <dgm:prSet presAssocID="{8701813B-94F4-4546-AA7D-72AFDD0B0768}" presName="parallelogramComposite" presStyleCnt="0"/>
      <dgm:spPr/>
    </dgm:pt>
    <dgm:pt modelId="{AADD6DC6-FCD6-462E-81D3-9258D69F9578}" type="pres">
      <dgm:prSet presAssocID="{8701813B-94F4-4546-AA7D-72AFDD0B0768}" presName="parallelogram1" presStyleLbl="alignNode1" presStyleIdx="14" presStyleCnt="35"/>
      <dgm:spPr/>
    </dgm:pt>
    <dgm:pt modelId="{E7BA48D1-90F0-459D-B3E0-3C58321BD14A}" type="pres">
      <dgm:prSet presAssocID="{8701813B-94F4-4546-AA7D-72AFDD0B0768}" presName="parallelogram2" presStyleLbl="alignNode1" presStyleIdx="15" presStyleCnt="35"/>
      <dgm:spPr/>
    </dgm:pt>
    <dgm:pt modelId="{62066279-177E-4F61-9B93-BE53FD0CE9DE}" type="pres">
      <dgm:prSet presAssocID="{8701813B-94F4-4546-AA7D-72AFDD0B0768}" presName="parallelogram3" presStyleLbl="alignNode1" presStyleIdx="16" presStyleCnt="35"/>
      <dgm:spPr/>
    </dgm:pt>
    <dgm:pt modelId="{1A288F86-5A6A-495A-B9F3-1037F3D46BDF}" type="pres">
      <dgm:prSet presAssocID="{8701813B-94F4-4546-AA7D-72AFDD0B0768}" presName="parallelogram4" presStyleLbl="alignNode1" presStyleIdx="17" presStyleCnt="35"/>
      <dgm:spPr/>
    </dgm:pt>
    <dgm:pt modelId="{EF3D7BD6-FDEE-434F-A434-4F22CEA46CAD}" type="pres">
      <dgm:prSet presAssocID="{8701813B-94F4-4546-AA7D-72AFDD0B0768}" presName="parallelogram5" presStyleLbl="alignNode1" presStyleIdx="18" presStyleCnt="35"/>
      <dgm:spPr/>
    </dgm:pt>
    <dgm:pt modelId="{423465E2-FBBF-4F57-A6D6-92F0554F4150}" type="pres">
      <dgm:prSet presAssocID="{8701813B-94F4-4546-AA7D-72AFDD0B0768}" presName="parallelogram6" presStyleLbl="alignNode1" presStyleIdx="19" presStyleCnt="35"/>
      <dgm:spPr/>
    </dgm:pt>
    <dgm:pt modelId="{9B5DAD0E-9B3A-4036-BCEF-70BA486B646F}" type="pres">
      <dgm:prSet presAssocID="{8701813B-94F4-4546-AA7D-72AFDD0B0768}" presName="parallelogram7" presStyleLbl="alignNode1" presStyleIdx="20" presStyleCnt="35"/>
      <dgm:spPr/>
    </dgm:pt>
    <dgm:pt modelId="{EC523B3B-82E7-4401-94EC-F44274ABA411}" type="pres">
      <dgm:prSet presAssocID="{EF66238E-A11B-489A-9619-4FAEDF916997}" presName="sibTrans" presStyleCnt="0"/>
      <dgm:spPr/>
    </dgm:pt>
    <dgm:pt modelId="{8CAEADDE-21BD-4446-B71A-902E18BA5995}" type="pres">
      <dgm:prSet presAssocID="{9CC904EC-3949-4961-90E6-834ECE9D02A3}" presName="parenttextcomposite" presStyleCnt="0"/>
      <dgm:spPr/>
    </dgm:pt>
    <dgm:pt modelId="{97E33D0C-2AE1-4B1B-AC5A-7893B54FCBD3}" type="pres">
      <dgm:prSet presAssocID="{9CC904EC-3949-4961-90E6-834ECE9D02A3}" presName="parenttext" presStyleLbl="revTx" presStyleIdx="3" presStyleCnt="5">
        <dgm:presLayoutVars>
          <dgm:chMax/>
          <dgm:chPref val="2"/>
          <dgm:bulletEnabled val="1"/>
        </dgm:presLayoutVars>
      </dgm:prSet>
      <dgm:spPr/>
    </dgm:pt>
    <dgm:pt modelId="{A087054D-8BA6-4DC1-97F8-24E96077DE9C}" type="pres">
      <dgm:prSet presAssocID="{9CC904EC-3949-4961-90E6-834ECE9D02A3}" presName="parallelogramComposite" presStyleCnt="0"/>
      <dgm:spPr/>
    </dgm:pt>
    <dgm:pt modelId="{B2721E4C-DB6D-4F81-8D42-34772F41CC9C}" type="pres">
      <dgm:prSet presAssocID="{9CC904EC-3949-4961-90E6-834ECE9D02A3}" presName="parallelogram1" presStyleLbl="alignNode1" presStyleIdx="21" presStyleCnt="35"/>
      <dgm:spPr/>
    </dgm:pt>
    <dgm:pt modelId="{CACFF6AD-92D1-4903-B010-DA6D6C7B3FD1}" type="pres">
      <dgm:prSet presAssocID="{9CC904EC-3949-4961-90E6-834ECE9D02A3}" presName="parallelogram2" presStyleLbl="alignNode1" presStyleIdx="22" presStyleCnt="35"/>
      <dgm:spPr/>
    </dgm:pt>
    <dgm:pt modelId="{783A81B7-4426-4CB6-9B74-5AC827ACF047}" type="pres">
      <dgm:prSet presAssocID="{9CC904EC-3949-4961-90E6-834ECE9D02A3}" presName="parallelogram3" presStyleLbl="alignNode1" presStyleIdx="23" presStyleCnt="35"/>
      <dgm:spPr/>
    </dgm:pt>
    <dgm:pt modelId="{4A940B17-85F7-43C7-8596-74661158A42F}" type="pres">
      <dgm:prSet presAssocID="{9CC904EC-3949-4961-90E6-834ECE9D02A3}" presName="parallelogram4" presStyleLbl="alignNode1" presStyleIdx="24" presStyleCnt="35"/>
      <dgm:spPr/>
    </dgm:pt>
    <dgm:pt modelId="{4981F091-186B-4E85-A858-4FC957B4DFC8}" type="pres">
      <dgm:prSet presAssocID="{9CC904EC-3949-4961-90E6-834ECE9D02A3}" presName="parallelogram5" presStyleLbl="alignNode1" presStyleIdx="25" presStyleCnt="35"/>
      <dgm:spPr/>
    </dgm:pt>
    <dgm:pt modelId="{AE301B03-B23B-401D-8342-BECDD4655933}" type="pres">
      <dgm:prSet presAssocID="{9CC904EC-3949-4961-90E6-834ECE9D02A3}" presName="parallelogram6" presStyleLbl="alignNode1" presStyleIdx="26" presStyleCnt="35"/>
      <dgm:spPr/>
    </dgm:pt>
    <dgm:pt modelId="{3BB479D3-20D8-4A13-8BFD-3974F9557421}" type="pres">
      <dgm:prSet presAssocID="{9CC904EC-3949-4961-90E6-834ECE9D02A3}" presName="parallelogram7" presStyleLbl="alignNode1" presStyleIdx="27" presStyleCnt="35"/>
      <dgm:spPr/>
    </dgm:pt>
    <dgm:pt modelId="{CDEF2818-BEE1-40D1-9C87-91EB8D7D89F9}" type="pres">
      <dgm:prSet presAssocID="{B39A716D-E692-4E5D-8CDD-62F1920E932B}" presName="sibTrans" presStyleCnt="0"/>
      <dgm:spPr/>
    </dgm:pt>
    <dgm:pt modelId="{764D7A67-0E76-42A2-ADDE-4F4AC5A97132}" type="pres">
      <dgm:prSet presAssocID="{61519CB2-48F1-4E95-B6D2-078C5D10D3F0}" presName="parenttextcomposite" presStyleCnt="0"/>
      <dgm:spPr/>
    </dgm:pt>
    <dgm:pt modelId="{EC6D4D97-AB67-4CD4-BA11-4523E41A204E}" type="pres">
      <dgm:prSet presAssocID="{61519CB2-48F1-4E95-B6D2-078C5D10D3F0}" presName="parenttext" presStyleLbl="revTx" presStyleIdx="4" presStyleCnt="5">
        <dgm:presLayoutVars>
          <dgm:chMax/>
          <dgm:chPref val="2"/>
          <dgm:bulletEnabled val="1"/>
        </dgm:presLayoutVars>
      </dgm:prSet>
      <dgm:spPr/>
    </dgm:pt>
    <dgm:pt modelId="{25319927-7C93-4B67-A3E9-C517120BCA22}" type="pres">
      <dgm:prSet presAssocID="{61519CB2-48F1-4E95-B6D2-078C5D10D3F0}" presName="parallelogramComposite" presStyleCnt="0"/>
      <dgm:spPr/>
    </dgm:pt>
    <dgm:pt modelId="{BF995DFC-8E97-484D-8B4C-87190FE84BBE}" type="pres">
      <dgm:prSet presAssocID="{61519CB2-48F1-4E95-B6D2-078C5D10D3F0}" presName="parallelogram1" presStyleLbl="alignNode1" presStyleIdx="28" presStyleCnt="35"/>
      <dgm:spPr/>
    </dgm:pt>
    <dgm:pt modelId="{D31D2355-6DF0-4591-9552-6A0CE5CE9881}" type="pres">
      <dgm:prSet presAssocID="{61519CB2-48F1-4E95-B6D2-078C5D10D3F0}" presName="parallelogram2" presStyleLbl="alignNode1" presStyleIdx="29" presStyleCnt="35"/>
      <dgm:spPr/>
    </dgm:pt>
    <dgm:pt modelId="{EA94A4CF-AD91-41AD-83AD-4F4DB9B022B0}" type="pres">
      <dgm:prSet presAssocID="{61519CB2-48F1-4E95-B6D2-078C5D10D3F0}" presName="parallelogram3" presStyleLbl="alignNode1" presStyleIdx="30" presStyleCnt="35"/>
      <dgm:spPr/>
    </dgm:pt>
    <dgm:pt modelId="{24889077-7332-487A-B2EB-81765789B30D}" type="pres">
      <dgm:prSet presAssocID="{61519CB2-48F1-4E95-B6D2-078C5D10D3F0}" presName="parallelogram4" presStyleLbl="alignNode1" presStyleIdx="31" presStyleCnt="35"/>
      <dgm:spPr/>
    </dgm:pt>
    <dgm:pt modelId="{F089C08E-47D3-4B92-A051-B5F8AE66F35E}" type="pres">
      <dgm:prSet presAssocID="{61519CB2-48F1-4E95-B6D2-078C5D10D3F0}" presName="parallelogram5" presStyleLbl="alignNode1" presStyleIdx="32" presStyleCnt="35"/>
      <dgm:spPr/>
    </dgm:pt>
    <dgm:pt modelId="{D289F887-1F56-4524-96D1-0B7427F89E3E}" type="pres">
      <dgm:prSet presAssocID="{61519CB2-48F1-4E95-B6D2-078C5D10D3F0}" presName="parallelogram6" presStyleLbl="alignNode1" presStyleIdx="33" presStyleCnt="35"/>
      <dgm:spPr/>
    </dgm:pt>
    <dgm:pt modelId="{A19049FF-E572-453C-80B9-18931F874CF0}" type="pres">
      <dgm:prSet presAssocID="{61519CB2-48F1-4E95-B6D2-078C5D10D3F0}" presName="parallelogram7" presStyleLbl="alignNode1" presStyleIdx="34" presStyleCnt="35"/>
      <dgm:spPr/>
    </dgm:pt>
  </dgm:ptLst>
  <dgm:cxnLst>
    <dgm:cxn modelId="{E1296A03-EA7D-43B9-B53E-07559EB14580}" type="presOf" srcId="{9CC904EC-3949-4961-90E6-834ECE9D02A3}" destId="{97E33D0C-2AE1-4B1B-AC5A-7893B54FCBD3}" srcOrd="0" destOrd="0" presId="urn:microsoft.com/office/officeart/2008/layout/VerticalAccentList"/>
    <dgm:cxn modelId="{C15F9E14-FAD0-4345-85D9-681A6C4A984E}" srcId="{E3A9139F-ECA6-493B-A389-752EA5798D7D}" destId="{8701813B-94F4-4546-AA7D-72AFDD0B0768}" srcOrd="2" destOrd="0" parTransId="{7E212C29-BE3B-4545-B486-A967D82121D6}" sibTransId="{EF66238E-A11B-489A-9619-4FAEDF916997}"/>
    <dgm:cxn modelId="{B4A60429-EDD0-4B88-9CD5-5F5784157A75}" srcId="{E3A9139F-ECA6-493B-A389-752EA5798D7D}" destId="{385A0001-9306-4482-9863-FC6865D5FCD9}" srcOrd="0" destOrd="0" parTransId="{70FAD0F8-0ECE-4604-B8B2-CA1DF2395FD4}" sibTransId="{510A331B-206E-4118-9C00-219A31F2B844}"/>
    <dgm:cxn modelId="{09B21A2C-9825-4107-B46B-083574EE1009}" type="presOf" srcId="{61519CB2-48F1-4E95-B6D2-078C5D10D3F0}" destId="{EC6D4D97-AB67-4CD4-BA11-4523E41A204E}" srcOrd="0" destOrd="0" presId="urn:microsoft.com/office/officeart/2008/layout/VerticalAccentList"/>
    <dgm:cxn modelId="{17A9555A-0E6F-4528-91DF-1447AE35308D}" srcId="{E3A9139F-ECA6-493B-A389-752EA5798D7D}" destId="{61519CB2-48F1-4E95-B6D2-078C5D10D3F0}" srcOrd="4" destOrd="0" parTransId="{525140F8-6EE1-4980-A620-A49A8938463D}" sibTransId="{A3235765-EB6B-4444-ADC0-56087D82F09B}"/>
    <dgm:cxn modelId="{9E468C8C-2834-43A6-9021-CEA4DE332600}" type="presOf" srcId="{7D9DAB34-F6FF-433D-8CDF-7F9CCE0C9B18}" destId="{268D460C-BF6C-491D-8DD5-8B1D475206AC}" srcOrd="0" destOrd="0" presId="urn:microsoft.com/office/officeart/2008/layout/VerticalAccentList"/>
    <dgm:cxn modelId="{0671658F-662E-44DC-9487-038D2536A4A8}" type="presOf" srcId="{8701813B-94F4-4546-AA7D-72AFDD0B0768}" destId="{E0DC53C0-C5DB-470C-82E7-066F416E5F87}" srcOrd="0" destOrd="0" presId="urn:microsoft.com/office/officeart/2008/layout/VerticalAccentList"/>
    <dgm:cxn modelId="{9F0FB0B3-DC91-4D02-BB94-8E5C1DF626D4}" srcId="{E3A9139F-ECA6-493B-A389-752EA5798D7D}" destId="{7D9DAB34-F6FF-433D-8CDF-7F9CCE0C9B18}" srcOrd="1" destOrd="0" parTransId="{804BDA31-F771-40EA-9AB4-2E3D7E1856DD}" sibTransId="{8F7D9E4A-65FA-432E-A42D-291C0C0DE27C}"/>
    <dgm:cxn modelId="{CC5DC9D6-B301-4AC7-AE24-42DC747862F5}" srcId="{E3A9139F-ECA6-493B-A389-752EA5798D7D}" destId="{9CC904EC-3949-4961-90E6-834ECE9D02A3}" srcOrd="3" destOrd="0" parTransId="{A95D4D2C-275E-4642-A6EC-1FDD87CFB5A6}" sibTransId="{B39A716D-E692-4E5D-8CDD-62F1920E932B}"/>
    <dgm:cxn modelId="{F1CC09EB-273D-421C-8CB4-0E5EBA484D2F}" type="presOf" srcId="{385A0001-9306-4482-9863-FC6865D5FCD9}" destId="{BAEA0AF0-D223-461C-B789-3F59BD5C8E10}" srcOrd="0" destOrd="0" presId="urn:microsoft.com/office/officeart/2008/layout/VerticalAccentList"/>
    <dgm:cxn modelId="{0BCB44FB-598B-4A16-873E-542B3CDE11F0}" type="presOf" srcId="{E3A9139F-ECA6-493B-A389-752EA5798D7D}" destId="{7363FB60-B18F-46F5-9619-CA1C49D51C42}" srcOrd="0" destOrd="0" presId="urn:microsoft.com/office/officeart/2008/layout/VerticalAccentList"/>
    <dgm:cxn modelId="{E1BB874B-3882-4E44-8EE5-3AE42B291699}" type="presParOf" srcId="{7363FB60-B18F-46F5-9619-CA1C49D51C42}" destId="{BE9065D2-EAB9-4969-8743-4C918E4B70B3}" srcOrd="0" destOrd="0" presId="urn:microsoft.com/office/officeart/2008/layout/VerticalAccentList"/>
    <dgm:cxn modelId="{935133CA-5B30-4788-8D0A-ED320FB03D5F}" type="presParOf" srcId="{BE9065D2-EAB9-4969-8743-4C918E4B70B3}" destId="{BAEA0AF0-D223-461C-B789-3F59BD5C8E10}" srcOrd="0" destOrd="0" presId="urn:microsoft.com/office/officeart/2008/layout/VerticalAccentList"/>
    <dgm:cxn modelId="{A1255223-8DC5-44A4-BCD7-0C71C5D6DDCB}" type="presParOf" srcId="{7363FB60-B18F-46F5-9619-CA1C49D51C42}" destId="{2C540D02-591A-4309-9393-8030EBA64C15}" srcOrd="1" destOrd="0" presId="urn:microsoft.com/office/officeart/2008/layout/VerticalAccentList"/>
    <dgm:cxn modelId="{D9260F96-1376-4D91-B80B-D4320FB4DFE4}" type="presParOf" srcId="{2C540D02-591A-4309-9393-8030EBA64C15}" destId="{8E8F2284-442B-46C1-829E-FF9005BDB40C}" srcOrd="0" destOrd="0" presId="urn:microsoft.com/office/officeart/2008/layout/VerticalAccentList"/>
    <dgm:cxn modelId="{F18BB713-D2B6-4962-B3CA-F61F95758F08}" type="presParOf" srcId="{2C540D02-591A-4309-9393-8030EBA64C15}" destId="{C0F12D02-A6FE-47F1-A916-3759F1F68ABB}" srcOrd="1" destOrd="0" presId="urn:microsoft.com/office/officeart/2008/layout/VerticalAccentList"/>
    <dgm:cxn modelId="{DFD94139-AAED-4471-AFD0-5CB5976CE72B}" type="presParOf" srcId="{2C540D02-591A-4309-9393-8030EBA64C15}" destId="{579665EB-9302-453C-8833-8B3F03E91CED}" srcOrd="2" destOrd="0" presId="urn:microsoft.com/office/officeart/2008/layout/VerticalAccentList"/>
    <dgm:cxn modelId="{107DB626-6945-4976-BF25-ABF8E0A3C392}" type="presParOf" srcId="{2C540D02-591A-4309-9393-8030EBA64C15}" destId="{2D0A8802-BF7F-4453-BF7C-37DA85A7C950}" srcOrd="3" destOrd="0" presId="urn:microsoft.com/office/officeart/2008/layout/VerticalAccentList"/>
    <dgm:cxn modelId="{A20880F1-5988-4130-B255-1951250D4450}" type="presParOf" srcId="{2C540D02-591A-4309-9393-8030EBA64C15}" destId="{6831BAA1-A216-4B98-B4BA-048DB29481CF}" srcOrd="4" destOrd="0" presId="urn:microsoft.com/office/officeart/2008/layout/VerticalAccentList"/>
    <dgm:cxn modelId="{3C62FC35-662F-4DE2-A602-06F4C1839F9A}" type="presParOf" srcId="{2C540D02-591A-4309-9393-8030EBA64C15}" destId="{E3C9516C-32A1-442A-B660-7A9C0AA0B11F}" srcOrd="5" destOrd="0" presId="urn:microsoft.com/office/officeart/2008/layout/VerticalAccentList"/>
    <dgm:cxn modelId="{23E39EA1-763C-4338-BD31-F1E8A7CCFE09}" type="presParOf" srcId="{2C540D02-591A-4309-9393-8030EBA64C15}" destId="{8F9690C1-4381-4339-91AF-D8FF2BE3F9B0}" srcOrd="6" destOrd="0" presId="urn:microsoft.com/office/officeart/2008/layout/VerticalAccentList"/>
    <dgm:cxn modelId="{1B74FCF1-0D3B-46C8-A3EC-C64737FE209D}" type="presParOf" srcId="{7363FB60-B18F-46F5-9619-CA1C49D51C42}" destId="{266F98D0-9BCE-4EFB-887E-FFF36774B356}" srcOrd="2" destOrd="0" presId="urn:microsoft.com/office/officeart/2008/layout/VerticalAccentList"/>
    <dgm:cxn modelId="{9DC58E8F-C666-42BE-BA8D-63C8A8547E72}" type="presParOf" srcId="{7363FB60-B18F-46F5-9619-CA1C49D51C42}" destId="{0A9C1743-C123-4F83-B585-DEEC9ECEBE4A}" srcOrd="3" destOrd="0" presId="urn:microsoft.com/office/officeart/2008/layout/VerticalAccentList"/>
    <dgm:cxn modelId="{8F750810-B6F9-47C2-9C00-86B1E9AE60A8}" type="presParOf" srcId="{0A9C1743-C123-4F83-B585-DEEC9ECEBE4A}" destId="{268D460C-BF6C-491D-8DD5-8B1D475206AC}" srcOrd="0" destOrd="0" presId="urn:microsoft.com/office/officeart/2008/layout/VerticalAccentList"/>
    <dgm:cxn modelId="{CCCDD320-B9DD-476B-A968-2DBFFAD803BD}" type="presParOf" srcId="{7363FB60-B18F-46F5-9619-CA1C49D51C42}" destId="{634CC26E-23CB-4113-921F-76C15F6D2823}" srcOrd="4" destOrd="0" presId="urn:microsoft.com/office/officeart/2008/layout/VerticalAccentList"/>
    <dgm:cxn modelId="{FAF9B56F-422A-47E8-90FB-FBB4B505A5B3}" type="presParOf" srcId="{634CC26E-23CB-4113-921F-76C15F6D2823}" destId="{8F714605-E939-4E35-AD78-C7D327F3242D}" srcOrd="0" destOrd="0" presId="urn:microsoft.com/office/officeart/2008/layout/VerticalAccentList"/>
    <dgm:cxn modelId="{3EFF1564-547B-4E22-BE47-B0853CE5B95C}" type="presParOf" srcId="{634CC26E-23CB-4113-921F-76C15F6D2823}" destId="{18B920E7-AF86-4C5D-8355-5DC34A439E20}" srcOrd="1" destOrd="0" presId="urn:microsoft.com/office/officeart/2008/layout/VerticalAccentList"/>
    <dgm:cxn modelId="{48D09B57-22C4-4E37-B559-0C70C40A386F}" type="presParOf" srcId="{634CC26E-23CB-4113-921F-76C15F6D2823}" destId="{23827272-5400-4282-8328-28C5C645FA90}" srcOrd="2" destOrd="0" presId="urn:microsoft.com/office/officeart/2008/layout/VerticalAccentList"/>
    <dgm:cxn modelId="{9D86F3F3-0FCC-43E6-BBCA-2348CF8FEBFC}" type="presParOf" srcId="{634CC26E-23CB-4113-921F-76C15F6D2823}" destId="{6AED6B87-5873-4D35-BC08-754B4976437B}" srcOrd="3" destOrd="0" presId="urn:microsoft.com/office/officeart/2008/layout/VerticalAccentList"/>
    <dgm:cxn modelId="{1EE0EDD0-BE06-43C5-8A16-ADB0947D5A98}" type="presParOf" srcId="{634CC26E-23CB-4113-921F-76C15F6D2823}" destId="{7FB5D6C9-1D8C-4BE4-9C08-A621B07C37FF}" srcOrd="4" destOrd="0" presId="urn:microsoft.com/office/officeart/2008/layout/VerticalAccentList"/>
    <dgm:cxn modelId="{2AB61DC3-C0AF-4335-B386-D50CDAECE943}" type="presParOf" srcId="{634CC26E-23CB-4113-921F-76C15F6D2823}" destId="{93ECEA51-7361-40D0-BC88-76828532B1F1}" srcOrd="5" destOrd="0" presId="urn:microsoft.com/office/officeart/2008/layout/VerticalAccentList"/>
    <dgm:cxn modelId="{99C0E4D7-CF9A-4449-A164-CD1937CCD951}" type="presParOf" srcId="{634CC26E-23CB-4113-921F-76C15F6D2823}" destId="{83E69C68-E724-4FC6-B57F-0D17EACFDBFD}" srcOrd="6" destOrd="0" presId="urn:microsoft.com/office/officeart/2008/layout/VerticalAccentList"/>
    <dgm:cxn modelId="{AFBD3F26-EEBD-407D-AFE8-10EE68FF1116}" type="presParOf" srcId="{7363FB60-B18F-46F5-9619-CA1C49D51C42}" destId="{074E633A-7AA3-4974-8654-17C7C1ABBCB9}" srcOrd="5" destOrd="0" presId="urn:microsoft.com/office/officeart/2008/layout/VerticalAccentList"/>
    <dgm:cxn modelId="{ED6D361F-2C5E-4074-8BAD-DEDC98AE1242}" type="presParOf" srcId="{7363FB60-B18F-46F5-9619-CA1C49D51C42}" destId="{29239A73-201B-45AC-BF17-78CB07B1DDF8}" srcOrd="6" destOrd="0" presId="urn:microsoft.com/office/officeart/2008/layout/VerticalAccentList"/>
    <dgm:cxn modelId="{D1141DBE-3ECF-41EE-A755-D495FC3EB2AF}" type="presParOf" srcId="{29239A73-201B-45AC-BF17-78CB07B1DDF8}" destId="{E0DC53C0-C5DB-470C-82E7-066F416E5F87}" srcOrd="0" destOrd="0" presId="urn:microsoft.com/office/officeart/2008/layout/VerticalAccentList"/>
    <dgm:cxn modelId="{1C785A6E-ED9B-4782-B708-ED092F6EAC49}" type="presParOf" srcId="{7363FB60-B18F-46F5-9619-CA1C49D51C42}" destId="{D5E11465-61A4-43AD-8CD7-63D6A1D781BD}" srcOrd="7" destOrd="0" presId="urn:microsoft.com/office/officeart/2008/layout/VerticalAccentList"/>
    <dgm:cxn modelId="{B8A59067-D27B-4737-91A2-2C67BEBDEC57}" type="presParOf" srcId="{D5E11465-61A4-43AD-8CD7-63D6A1D781BD}" destId="{AADD6DC6-FCD6-462E-81D3-9258D69F9578}" srcOrd="0" destOrd="0" presId="urn:microsoft.com/office/officeart/2008/layout/VerticalAccentList"/>
    <dgm:cxn modelId="{1CE683B3-ABF4-4C5D-BBC3-AA053DD705B3}" type="presParOf" srcId="{D5E11465-61A4-43AD-8CD7-63D6A1D781BD}" destId="{E7BA48D1-90F0-459D-B3E0-3C58321BD14A}" srcOrd="1" destOrd="0" presId="urn:microsoft.com/office/officeart/2008/layout/VerticalAccentList"/>
    <dgm:cxn modelId="{B838FA9B-D309-43A7-A94E-B55A4A3BF401}" type="presParOf" srcId="{D5E11465-61A4-43AD-8CD7-63D6A1D781BD}" destId="{62066279-177E-4F61-9B93-BE53FD0CE9DE}" srcOrd="2" destOrd="0" presId="urn:microsoft.com/office/officeart/2008/layout/VerticalAccentList"/>
    <dgm:cxn modelId="{DD65DB92-BEED-42E2-AC2C-6DCECCFBFBAB}" type="presParOf" srcId="{D5E11465-61A4-43AD-8CD7-63D6A1D781BD}" destId="{1A288F86-5A6A-495A-B9F3-1037F3D46BDF}" srcOrd="3" destOrd="0" presId="urn:microsoft.com/office/officeart/2008/layout/VerticalAccentList"/>
    <dgm:cxn modelId="{28CFBAD3-D6AA-4502-A63A-ACD286BD2526}" type="presParOf" srcId="{D5E11465-61A4-43AD-8CD7-63D6A1D781BD}" destId="{EF3D7BD6-FDEE-434F-A434-4F22CEA46CAD}" srcOrd="4" destOrd="0" presId="urn:microsoft.com/office/officeart/2008/layout/VerticalAccentList"/>
    <dgm:cxn modelId="{5DDBEBF7-1E8C-4703-88E9-04FC3766E55F}" type="presParOf" srcId="{D5E11465-61A4-43AD-8CD7-63D6A1D781BD}" destId="{423465E2-FBBF-4F57-A6D6-92F0554F4150}" srcOrd="5" destOrd="0" presId="urn:microsoft.com/office/officeart/2008/layout/VerticalAccentList"/>
    <dgm:cxn modelId="{4AD32734-A2C0-4713-951D-5F490DB5E1BC}" type="presParOf" srcId="{D5E11465-61A4-43AD-8CD7-63D6A1D781BD}" destId="{9B5DAD0E-9B3A-4036-BCEF-70BA486B646F}" srcOrd="6" destOrd="0" presId="urn:microsoft.com/office/officeart/2008/layout/VerticalAccentList"/>
    <dgm:cxn modelId="{D2EA5DE6-6F44-42B5-A80A-A80A6306782D}" type="presParOf" srcId="{7363FB60-B18F-46F5-9619-CA1C49D51C42}" destId="{EC523B3B-82E7-4401-94EC-F44274ABA411}" srcOrd="8" destOrd="0" presId="urn:microsoft.com/office/officeart/2008/layout/VerticalAccentList"/>
    <dgm:cxn modelId="{08D46419-E0B9-421B-906A-2DF83925E2A3}" type="presParOf" srcId="{7363FB60-B18F-46F5-9619-CA1C49D51C42}" destId="{8CAEADDE-21BD-4446-B71A-902E18BA5995}" srcOrd="9" destOrd="0" presId="urn:microsoft.com/office/officeart/2008/layout/VerticalAccentList"/>
    <dgm:cxn modelId="{3F4EC433-64BD-45F4-859A-1EFF152B4CC2}" type="presParOf" srcId="{8CAEADDE-21BD-4446-B71A-902E18BA5995}" destId="{97E33D0C-2AE1-4B1B-AC5A-7893B54FCBD3}" srcOrd="0" destOrd="0" presId="urn:microsoft.com/office/officeart/2008/layout/VerticalAccentList"/>
    <dgm:cxn modelId="{2855158A-E6E4-420C-B168-3099D7BF8F6F}" type="presParOf" srcId="{7363FB60-B18F-46F5-9619-CA1C49D51C42}" destId="{A087054D-8BA6-4DC1-97F8-24E96077DE9C}" srcOrd="10" destOrd="0" presId="urn:microsoft.com/office/officeart/2008/layout/VerticalAccentList"/>
    <dgm:cxn modelId="{4A338BFB-C7A6-412A-9089-E6788E3291F9}" type="presParOf" srcId="{A087054D-8BA6-4DC1-97F8-24E96077DE9C}" destId="{B2721E4C-DB6D-4F81-8D42-34772F41CC9C}" srcOrd="0" destOrd="0" presId="urn:microsoft.com/office/officeart/2008/layout/VerticalAccentList"/>
    <dgm:cxn modelId="{AA961839-0D23-4041-AE0C-C75403E4CC59}" type="presParOf" srcId="{A087054D-8BA6-4DC1-97F8-24E96077DE9C}" destId="{CACFF6AD-92D1-4903-B010-DA6D6C7B3FD1}" srcOrd="1" destOrd="0" presId="urn:microsoft.com/office/officeart/2008/layout/VerticalAccentList"/>
    <dgm:cxn modelId="{4909E1CD-AFF0-48E0-A940-C57145E119AD}" type="presParOf" srcId="{A087054D-8BA6-4DC1-97F8-24E96077DE9C}" destId="{783A81B7-4426-4CB6-9B74-5AC827ACF047}" srcOrd="2" destOrd="0" presId="urn:microsoft.com/office/officeart/2008/layout/VerticalAccentList"/>
    <dgm:cxn modelId="{43EA5CAD-AE08-4EA1-B54B-FCE21D687978}" type="presParOf" srcId="{A087054D-8BA6-4DC1-97F8-24E96077DE9C}" destId="{4A940B17-85F7-43C7-8596-74661158A42F}" srcOrd="3" destOrd="0" presId="urn:microsoft.com/office/officeart/2008/layout/VerticalAccentList"/>
    <dgm:cxn modelId="{957EEAD1-FF52-47D7-BB10-CC2CC8883B54}" type="presParOf" srcId="{A087054D-8BA6-4DC1-97F8-24E96077DE9C}" destId="{4981F091-186B-4E85-A858-4FC957B4DFC8}" srcOrd="4" destOrd="0" presId="urn:microsoft.com/office/officeart/2008/layout/VerticalAccentList"/>
    <dgm:cxn modelId="{B9DD1F20-B8E8-4B83-BC02-599F64DA25BD}" type="presParOf" srcId="{A087054D-8BA6-4DC1-97F8-24E96077DE9C}" destId="{AE301B03-B23B-401D-8342-BECDD4655933}" srcOrd="5" destOrd="0" presId="urn:microsoft.com/office/officeart/2008/layout/VerticalAccentList"/>
    <dgm:cxn modelId="{0243277A-2B8F-423D-A8FC-FC6152FEECC9}" type="presParOf" srcId="{A087054D-8BA6-4DC1-97F8-24E96077DE9C}" destId="{3BB479D3-20D8-4A13-8BFD-3974F9557421}" srcOrd="6" destOrd="0" presId="urn:microsoft.com/office/officeart/2008/layout/VerticalAccentList"/>
    <dgm:cxn modelId="{3EC52667-2852-42FA-9C63-83B7CCF2E198}" type="presParOf" srcId="{7363FB60-B18F-46F5-9619-CA1C49D51C42}" destId="{CDEF2818-BEE1-40D1-9C87-91EB8D7D89F9}" srcOrd="11" destOrd="0" presId="urn:microsoft.com/office/officeart/2008/layout/VerticalAccentList"/>
    <dgm:cxn modelId="{6636C510-02CD-46B8-B2FA-F95613396313}" type="presParOf" srcId="{7363FB60-B18F-46F5-9619-CA1C49D51C42}" destId="{764D7A67-0E76-42A2-ADDE-4F4AC5A97132}" srcOrd="12" destOrd="0" presId="urn:microsoft.com/office/officeart/2008/layout/VerticalAccentList"/>
    <dgm:cxn modelId="{58935AF6-527F-48F2-A265-70511C18A6EB}" type="presParOf" srcId="{764D7A67-0E76-42A2-ADDE-4F4AC5A97132}" destId="{EC6D4D97-AB67-4CD4-BA11-4523E41A204E}" srcOrd="0" destOrd="0" presId="urn:microsoft.com/office/officeart/2008/layout/VerticalAccentList"/>
    <dgm:cxn modelId="{76B02EDD-7F3A-41FA-9471-CBDF9A1B886D}" type="presParOf" srcId="{7363FB60-B18F-46F5-9619-CA1C49D51C42}" destId="{25319927-7C93-4B67-A3E9-C517120BCA22}" srcOrd="13" destOrd="0" presId="urn:microsoft.com/office/officeart/2008/layout/VerticalAccentList"/>
    <dgm:cxn modelId="{6B41EE36-1D4F-4AA9-A466-7FFBC5C46C38}" type="presParOf" srcId="{25319927-7C93-4B67-A3E9-C517120BCA22}" destId="{BF995DFC-8E97-484D-8B4C-87190FE84BBE}" srcOrd="0" destOrd="0" presId="urn:microsoft.com/office/officeart/2008/layout/VerticalAccentList"/>
    <dgm:cxn modelId="{A959F635-1A2C-47E9-B56C-2247DE3C0EF2}" type="presParOf" srcId="{25319927-7C93-4B67-A3E9-C517120BCA22}" destId="{D31D2355-6DF0-4591-9552-6A0CE5CE9881}" srcOrd="1" destOrd="0" presId="urn:microsoft.com/office/officeart/2008/layout/VerticalAccentList"/>
    <dgm:cxn modelId="{4CD43880-C926-4128-8149-FB1EE06C5DDF}" type="presParOf" srcId="{25319927-7C93-4B67-A3E9-C517120BCA22}" destId="{EA94A4CF-AD91-41AD-83AD-4F4DB9B022B0}" srcOrd="2" destOrd="0" presId="urn:microsoft.com/office/officeart/2008/layout/VerticalAccentList"/>
    <dgm:cxn modelId="{21558016-FAAB-4B5E-9FF6-6E65FE82741B}" type="presParOf" srcId="{25319927-7C93-4B67-A3E9-C517120BCA22}" destId="{24889077-7332-487A-B2EB-81765789B30D}" srcOrd="3" destOrd="0" presId="urn:microsoft.com/office/officeart/2008/layout/VerticalAccentList"/>
    <dgm:cxn modelId="{7E2DFA93-1CDB-4175-A17B-B47C5D4351C9}" type="presParOf" srcId="{25319927-7C93-4B67-A3E9-C517120BCA22}" destId="{F089C08E-47D3-4B92-A051-B5F8AE66F35E}" srcOrd="4" destOrd="0" presId="urn:microsoft.com/office/officeart/2008/layout/VerticalAccentList"/>
    <dgm:cxn modelId="{6FF8D3A5-3BB5-4DC1-9F6E-E45F43AF97F5}" type="presParOf" srcId="{25319927-7C93-4B67-A3E9-C517120BCA22}" destId="{D289F887-1F56-4524-96D1-0B7427F89E3E}" srcOrd="5" destOrd="0" presId="urn:microsoft.com/office/officeart/2008/layout/VerticalAccentList"/>
    <dgm:cxn modelId="{9B71ED88-0462-4590-957A-93E191BC9839}" type="presParOf" srcId="{25319927-7C93-4B67-A3E9-C517120BCA22}" destId="{A19049FF-E572-453C-80B9-18931F874CF0}" srcOrd="6" destOrd="0" presId="urn:microsoft.com/office/officeart/2008/layout/VerticalAccent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611FB5D-C86F-43D0-A27A-ADFF89FBE209}" type="doc">
      <dgm:prSet loTypeId="urn:microsoft.com/office/officeart/2005/8/layout/vList3" loCatId="list" qsTypeId="urn:microsoft.com/office/officeart/2005/8/quickstyle/3d4" qsCatId="3D" csTypeId="urn:microsoft.com/office/officeart/2005/8/colors/accent6_1" csCatId="accent6" phldr="1"/>
      <dgm:spPr/>
    </dgm:pt>
    <dgm:pt modelId="{C0BEA23A-ADC6-4322-AB07-DA6EDE7B18CD}">
      <dgm:prSet phldrT="[文本]" custT="1"/>
      <dgm:spPr/>
      <dgm:t>
        <a:bodyPr/>
        <a:lstStyle/>
        <a:p>
          <a:pPr algn="l"/>
          <a:r>
            <a:rPr lang="en-US" altLang="zh-CN" sz="2000" dirty="0"/>
            <a:t>1</a:t>
          </a:r>
          <a:r>
            <a:rPr lang="zh-CN" altLang="en-US" sz="2000" dirty="0"/>
            <a:t>、学习宪法。领会宪法的精神实质；</a:t>
          </a:r>
        </a:p>
      </dgm:t>
    </dgm:pt>
    <dgm:pt modelId="{C048612A-53B5-43EF-B0FF-323C5E0C67D9}" cxnId="{289A42CD-7956-4E47-8824-30272101F8EA}" type="parTrans">
      <dgm:prSet/>
      <dgm:spPr/>
      <dgm:t>
        <a:bodyPr/>
        <a:lstStyle/>
        <a:p>
          <a:pPr algn="l"/>
          <a:endParaRPr lang="zh-CN" altLang="en-US" sz="2000"/>
        </a:p>
      </dgm:t>
    </dgm:pt>
    <dgm:pt modelId="{47D53DDB-F074-4149-ADAC-CC5C0AFF8B01}" cxnId="{289A42CD-7956-4E47-8824-30272101F8EA}" type="sibTrans">
      <dgm:prSet/>
      <dgm:spPr/>
      <dgm:t>
        <a:bodyPr/>
        <a:lstStyle/>
        <a:p>
          <a:pPr algn="l"/>
          <a:endParaRPr lang="zh-CN" altLang="en-US" sz="2000"/>
        </a:p>
      </dgm:t>
    </dgm:pt>
    <dgm:pt modelId="{8312D615-DB14-444F-9C94-CE8AE0396B2D}">
      <dgm:prSet phldrT="[文本]" custT="1"/>
      <dgm:spPr/>
      <dgm:t>
        <a:bodyPr/>
        <a:lstStyle/>
        <a:p>
          <a:pPr algn="l"/>
          <a:r>
            <a:rPr lang="en-US" altLang="zh-CN" sz="2000" dirty="0"/>
            <a:t>2</a:t>
          </a:r>
          <a:r>
            <a:rPr lang="zh-CN" altLang="en-US" sz="2000" dirty="0"/>
            <a:t>、宣传宪法，以宪法为行为的最高准则；</a:t>
          </a:r>
        </a:p>
      </dgm:t>
    </dgm:pt>
    <dgm:pt modelId="{1535CF86-4274-4262-BABB-D0ED071EF7F3}" cxnId="{BE6618C4-54B1-4146-8721-F6E0E2FB6E1E}" type="parTrans">
      <dgm:prSet/>
      <dgm:spPr/>
      <dgm:t>
        <a:bodyPr/>
        <a:lstStyle/>
        <a:p>
          <a:pPr algn="l"/>
          <a:endParaRPr lang="zh-CN" altLang="en-US" sz="2000"/>
        </a:p>
      </dgm:t>
    </dgm:pt>
    <dgm:pt modelId="{62E90289-EDEB-4415-8257-8FE0505D5493}" cxnId="{BE6618C4-54B1-4146-8721-F6E0E2FB6E1E}" type="sibTrans">
      <dgm:prSet/>
      <dgm:spPr/>
      <dgm:t>
        <a:bodyPr/>
        <a:lstStyle/>
        <a:p>
          <a:pPr algn="l"/>
          <a:endParaRPr lang="zh-CN" altLang="en-US" sz="2000"/>
        </a:p>
      </dgm:t>
    </dgm:pt>
    <dgm:pt modelId="{1C875BEC-E3DD-4DEC-A2EB-E35ADBAC84CC}">
      <dgm:prSet phldrT="[文本]" custT="1"/>
      <dgm:spPr/>
      <dgm:t>
        <a:bodyPr/>
        <a:lstStyle/>
        <a:p>
          <a:pPr algn="l"/>
          <a:r>
            <a:rPr lang="zh-CN" altLang="en-US" sz="2000" dirty="0"/>
            <a:t> </a:t>
          </a:r>
          <a:r>
            <a:rPr lang="en-US" altLang="zh-CN" sz="2000" dirty="0"/>
            <a:t>3</a:t>
          </a:r>
          <a:r>
            <a:rPr lang="zh-CN" altLang="en-US" sz="2000" dirty="0"/>
            <a:t>、自觉遵守宪法，依法行使宪法和正确享受赋予的权利，自觉履行宪法规定的义务；</a:t>
          </a:r>
        </a:p>
      </dgm:t>
    </dgm:pt>
    <dgm:pt modelId="{EF122FA3-D93E-4DF8-9B08-6F228C95072F}" cxnId="{51DBFAE4-2AF7-41F2-BDED-9E3C7966805C}" type="parTrans">
      <dgm:prSet/>
      <dgm:spPr/>
      <dgm:t>
        <a:bodyPr/>
        <a:lstStyle/>
        <a:p>
          <a:pPr algn="l"/>
          <a:endParaRPr lang="zh-CN" altLang="en-US" sz="2000"/>
        </a:p>
      </dgm:t>
    </dgm:pt>
    <dgm:pt modelId="{4AD016F8-01A3-4351-9488-7DD4F9EC1D80}" cxnId="{51DBFAE4-2AF7-41F2-BDED-9E3C7966805C}" type="sibTrans">
      <dgm:prSet/>
      <dgm:spPr/>
      <dgm:t>
        <a:bodyPr/>
        <a:lstStyle/>
        <a:p>
          <a:pPr algn="l"/>
          <a:endParaRPr lang="zh-CN" altLang="en-US" sz="2000"/>
        </a:p>
      </dgm:t>
    </dgm:pt>
    <dgm:pt modelId="{50E60E5F-C7DB-4C13-8D0A-8D8AA53ADB56}">
      <dgm:prSet phldrT="[文本]" custT="1"/>
      <dgm:spPr/>
      <dgm:t>
        <a:bodyPr/>
        <a:lstStyle/>
        <a:p>
          <a:pPr algn="l"/>
          <a:r>
            <a:rPr lang="en-US" altLang="zh-CN" sz="2000"/>
            <a:t>4</a:t>
          </a:r>
          <a:r>
            <a:rPr lang="zh-CN" altLang="en-US" sz="2000" dirty="0"/>
            <a:t>、自觉维护宪法的权威，同一切违宪行为作斗争</a:t>
          </a:r>
        </a:p>
      </dgm:t>
    </dgm:pt>
    <dgm:pt modelId="{3BC99FDD-50E9-4EB7-88C2-55D354A27A1A}" cxnId="{4FB7CD70-10C5-4635-BB01-2D152F8ADDFC}" type="parTrans">
      <dgm:prSet/>
      <dgm:spPr/>
      <dgm:t>
        <a:bodyPr/>
        <a:lstStyle/>
        <a:p>
          <a:pPr algn="l"/>
          <a:endParaRPr lang="zh-CN" altLang="en-US" sz="2000"/>
        </a:p>
      </dgm:t>
    </dgm:pt>
    <dgm:pt modelId="{0923FE55-DC60-4743-BF3D-5A3F28DAD259}" cxnId="{4FB7CD70-10C5-4635-BB01-2D152F8ADDFC}" type="sibTrans">
      <dgm:prSet/>
      <dgm:spPr/>
      <dgm:t>
        <a:bodyPr/>
        <a:lstStyle/>
        <a:p>
          <a:pPr algn="l"/>
          <a:endParaRPr lang="zh-CN" altLang="en-US" sz="2000"/>
        </a:p>
      </dgm:t>
    </dgm:pt>
    <dgm:pt modelId="{59434B3A-FDF4-41E3-B1F2-AE162548E0B5}" type="pres">
      <dgm:prSet presAssocID="{0611FB5D-C86F-43D0-A27A-ADFF89FBE209}" presName="linearFlow" presStyleCnt="0">
        <dgm:presLayoutVars>
          <dgm:dir/>
          <dgm:resizeHandles val="exact"/>
        </dgm:presLayoutVars>
      </dgm:prSet>
      <dgm:spPr/>
    </dgm:pt>
    <dgm:pt modelId="{C6B18425-270F-4623-8CEF-D2141637DF58}" type="pres">
      <dgm:prSet presAssocID="{C0BEA23A-ADC6-4322-AB07-DA6EDE7B18CD}" presName="composite" presStyleCnt="0"/>
      <dgm:spPr/>
    </dgm:pt>
    <dgm:pt modelId="{E82CC840-8BB4-42EA-858A-DC8396832BCA}" type="pres">
      <dgm:prSet presAssocID="{C0BEA23A-ADC6-4322-AB07-DA6EDE7B18CD}" presName="imgShp"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D7F6D355-9090-498A-8282-4A06239B8B41}" type="pres">
      <dgm:prSet presAssocID="{C0BEA23A-ADC6-4322-AB07-DA6EDE7B18CD}" presName="txShp" presStyleLbl="node1" presStyleIdx="0" presStyleCnt="4">
        <dgm:presLayoutVars>
          <dgm:bulletEnabled val="1"/>
        </dgm:presLayoutVars>
      </dgm:prSet>
      <dgm:spPr/>
    </dgm:pt>
    <dgm:pt modelId="{061D58E3-B46D-4D89-A84E-C5AFE4991036}" type="pres">
      <dgm:prSet presAssocID="{47D53DDB-F074-4149-ADAC-CC5C0AFF8B01}" presName="spacing" presStyleCnt="0"/>
      <dgm:spPr/>
    </dgm:pt>
    <dgm:pt modelId="{9BCBA962-DD63-4E2D-B0FD-F00433AADCE1}" type="pres">
      <dgm:prSet presAssocID="{8312D615-DB14-444F-9C94-CE8AE0396B2D}" presName="composite" presStyleCnt="0"/>
      <dgm:spPr/>
    </dgm:pt>
    <dgm:pt modelId="{C4241D40-6A87-4F81-86BB-940211BE2EFB}" type="pres">
      <dgm:prSet presAssocID="{8312D615-DB14-444F-9C94-CE8AE0396B2D}" presName="imgShp" presStyleLbl="fgImgPlac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4296B494-EAF1-4965-BF7F-08230E12B7DA}" type="pres">
      <dgm:prSet presAssocID="{8312D615-DB14-444F-9C94-CE8AE0396B2D}" presName="txShp" presStyleLbl="node1" presStyleIdx="1" presStyleCnt="4">
        <dgm:presLayoutVars>
          <dgm:bulletEnabled val="1"/>
        </dgm:presLayoutVars>
      </dgm:prSet>
      <dgm:spPr/>
    </dgm:pt>
    <dgm:pt modelId="{E6F2075D-B6C3-48BF-8564-9EAA9697ECB5}" type="pres">
      <dgm:prSet presAssocID="{62E90289-EDEB-4415-8257-8FE0505D5493}" presName="spacing" presStyleCnt="0"/>
      <dgm:spPr/>
    </dgm:pt>
    <dgm:pt modelId="{171D7E0A-284B-4FBA-8DE2-A9088C8995AB}" type="pres">
      <dgm:prSet presAssocID="{1C875BEC-E3DD-4DEC-A2EB-E35ADBAC84CC}" presName="composite" presStyleCnt="0"/>
      <dgm:spPr/>
    </dgm:pt>
    <dgm:pt modelId="{FFDEAC8A-9904-473E-9074-64B3CBBDF5C3}" type="pres">
      <dgm:prSet presAssocID="{1C875BEC-E3DD-4DEC-A2EB-E35ADBAC84CC}" presName="imgShp"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pt>
    <dgm:pt modelId="{F19D32D8-C6EC-4785-B429-8B4FBA516A32}" type="pres">
      <dgm:prSet presAssocID="{1C875BEC-E3DD-4DEC-A2EB-E35ADBAC84CC}" presName="txShp" presStyleLbl="node1" presStyleIdx="2" presStyleCnt="4">
        <dgm:presLayoutVars>
          <dgm:bulletEnabled val="1"/>
        </dgm:presLayoutVars>
      </dgm:prSet>
      <dgm:spPr/>
    </dgm:pt>
    <dgm:pt modelId="{2376DF1F-E62F-437A-A2E9-2EE4AE215E5C}" type="pres">
      <dgm:prSet presAssocID="{4AD016F8-01A3-4351-9488-7DD4F9EC1D80}" presName="spacing" presStyleCnt="0"/>
      <dgm:spPr/>
    </dgm:pt>
    <dgm:pt modelId="{1AC0B964-33FD-4108-8341-7151002F3676}" type="pres">
      <dgm:prSet presAssocID="{50E60E5F-C7DB-4C13-8D0A-8D8AA53ADB56}" presName="composite" presStyleCnt="0"/>
      <dgm:spPr/>
    </dgm:pt>
    <dgm:pt modelId="{A1D23CD1-DDB6-47D5-BAF3-6D25F5AE1C45}" type="pres">
      <dgm:prSet presAssocID="{50E60E5F-C7DB-4C13-8D0A-8D8AA53ADB56}" presName="imgShp" presStyleLbl="fgImgPlac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a:stretch>
        </a:blipFill>
      </dgm:spPr>
    </dgm:pt>
    <dgm:pt modelId="{541286AC-6A4D-474B-AC3E-73CC449FC05F}" type="pres">
      <dgm:prSet presAssocID="{50E60E5F-C7DB-4C13-8D0A-8D8AA53ADB56}" presName="txShp" presStyleLbl="node1" presStyleIdx="3" presStyleCnt="4">
        <dgm:presLayoutVars>
          <dgm:bulletEnabled val="1"/>
        </dgm:presLayoutVars>
      </dgm:prSet>
      <dgm:spPr/>
    </dgm:pt>
  </dgm:ptLst>
  <dgm:cxnLst>
    <dgm:cxn modelId="{9F5CD16C-FCAF-4EC6-A23A-FA6605E077AE}" type="presOf" srcId="{1C875BEC-E3DD-4DEC-A2EB-E35ADBAC84CC}" destId="{F19D32D8-C6EC-4785-B429-8B4FBA516A32}" srcOrd="0" destOrd="0" presId="urn:microsoft.com/office/officeart/2005/8/layout/vList3"/>
    <dgm:cxn modelId="{4FB7CD70-10C5-4635-BB01-2D152F8ADDFC}" srcId="{0611FB5D-C86F-43D0-A27A-ADFF89FBE209}" destId="{50E60E5F-C7DB-4C13-8D0A-8D8AA53ADB56}" srcOrd="3" destOrd="0" parTransId="{3BC99FDD-50E9-4EB7-88C2-55D354A27A1A}" sibTransId="{0923FE55-DC60-4743-BF3D-5A3F28DAD259}"/>
    <dgm:cxn modelId="{78E21F74-19FA-43B7-B918-42DDB9BD2129}" type="presOf" srcId="{8312D615-DB14-444F-9C94-CE8AE0396B2D}" destId="{4296B494-EAF1-4965-BF7F-08230E12B7DA}" srcOrd="0" destOrd="0" presId="urn:microsoft.com/office/officeart/2005/8/layout/vList3"/>
    <dgm:cxn modelId="{5EA4FF84-A097-4E16-B570-98B7673DA8CD}" type="presOf" srcId="{50E60E5F-C7DB-4C13-8D0A-8D8AA53ADB56}" destId="{541286AC-6A4D-474B-AC3E-73CC449FC05F}" srcOrd="0" destOrd="0" presId="urn:microsoft.com/office/officeart/2005/8/layout/vList3"/>
    <dgm:cxn modelId="{0269CDA3-56D8-4C88-9ECE-6F2E58D0DF8F}" type="presOf" srcId="{0611FB5D-C86F-43D0-A27A-ADFF89FBE209}" destId="{59434B3A-FDF4-41E3-B1F2-AE162548E0B5}" srcOrd="0" destOrd="0" presId="urn:microsoft.com/office/officeart/2005/8/layout/vList3"/>
    <dgm:cxn modelId="{E7B52AB2-BEC1-451E-A45C-36B9DEF70BC2}" type="presOf" srcId="{C0BEA23A-ADC6-4322-AB07-DA6EDE7B18CD}" destId="{D7F6D355-9090-498A-8282-4A06239B8B41}" srcOrd="0" destOrd="0" presId="urn:microsoft.com/office/officeart/2005/8/layout/vList3"/>
    <dgm:cxn modelId="{BE6618C4-54B1-4146-8721-F6E0E2FB6E1E}" srcId="{0611FB5D-C86F-43D0-A27A-ADFF89FBE209}" destId="{8312D615-DB14-444F-9C94-CE8AE0396B2D}" srcOrd="1" destOrd="0" parTransId="{1535CF86-4274-4262-BABB-D0ED071EF7F3}" sibTransId="{62E90289-EDEB-4415-8257-8FE0505D5493}"/>
    <dgm:cxn modelId="{289A42CD-7956-4E47-8824-30272101F8EA}" srcId="{0611FB5D-C86F-43D0-A27A-ADFF89FBE209}" destId="{C0BEA23A-ADC6-4322-AB07-DA6EDE7B18CD}" srcOrd="0" destOrd="0" parTransId="{C048612A-53B5-43EF-B0FF-323C5E0C67D9}" sibTransId="{47D53DDB-F074-4149-ADAC-CC5C0AFF8B01}"/>
    <dgm:cxn modelId="{51DBFAE4-2AF7-41F2-BDED-9E3C7966805C}" srcId="{0611FB5D-C86F-43D0-A27A-ADFF89FBE209}" destId="{1C875BEC-E3DD-4DEC-A2EB-E35ADBAC84CC}" srcOrd="2" destOrd="0" parTransId="{EF122FA3-D93E-4DF8-9B08-6F228C95072F}" sibTransId="{4AD016F8-01A3-4351-9488-7DD4F9EC1D80}"/>
    <dgm:cxn modelId="{E8F86C2B-BDFA-4667-992C-CBF850BEB6F8}" type="presParOf" srcId="{59434B3A-FDF4-41E3-B1F2-AE162548E0B5}" destId="{C6B18425-270F-4623-8CEF-D2141637DF58}" srcOrd="0" destOrd="0" presId="urn:microsoft.com/office/officeart/2005/8/layout/vList3"/>
    <dgm:cxn modelId="{DF52ECA9-2E19-4F58-BB1C-6D0098073378}" type="presParOf" srcId="{C6B18425-270F-4623-8CEF-D2141637DF58}" destId="{E82CC840-8BB4-42EA-858A-DC8396832BCA}" srcOrd="0" destOrd="0" presId="urn:microsoft.com/office/officeart/2005/8/layout/vList3"/>
    <dgm:cxn modelId="{64F0CA3D-4E4E-4F1D-95AB-B494753B265E}" type="presParOf" srcId="{C6B18425-270F-4623-8CEF-D2141637DF58}" destId="{D7F6D355-9090-498A-8282-4A06239B8B41}" srcOrd="1" destOrd="0" presId="urn:microsoft.com/office/officeart/2005/8/layout/vList3"/>
    <dgm:cxn modelId="{9554AF76-7F43-4FB6-88BA-3F21DC805313}" type="presParOf" srcId="{59434B3A-FDF4-41E3-B1F2-AE162548E0B5}" destId="{061D58E3-B46D-4D89-A84E-C5AFE4991036}" srcOrd="1" destOrd="0" presId="urn:microsoft.com/office/officeart/2005/8/layout/vList3"/>
    <dgm:cxn modelId="{FED74264-0EF9-449E-B69C-2ACE9CCDD2A7}" type="presParOf" srcId="{59434B3A-FDF4-41E3-B1F2-AE162548E0B5}" destId="{9BCBA962-DD63-4E2D-B0FD-F00433AADCE1}" srcOrd="2" destOrd="0" presId="urn:microsoft.com/office/officeart/2005/8/layout/vList3"/>
    <dgm:cxn modelId="{4785C09C-E044-48EC-989F-E51E23644031}" type="presParOf" srcId="{9BCBA962-DD63-4E2D-B0FD-F00433AADCE1}" destId="{C4241D40-6A87-4F81-86BB-940211BE2EFB}" srcOrd="0" destOrd="0" presId="urn:microsoft.com/office/officeart/2005/8/layout/vList3"/>
    <dgm:cxn modelId="{616C06BC-348D-4133-A673-4653235C0643}" type="presParOf" srcId="{9BCBA962-DD63-4E2D-B0FD-F00433AADCE1}" destId="{4296B494-EAF1-4965-BF7F-08230E12B7DA}" srcOrd="1" destOrd="0" presId="urn:microsoft.com/office/officeart/2005/8/layout/vList3"/>
    <dgm:cxn modelId="{6AED48C1-2307-45D9-A9F5-7B7DD80B2634}" type="presParOf" srcId="{59434B3A-FDF4-41E3-B1F2-AE162548E0B5}" destId="{E6F2075D-B6C3-48BF-8564-9EAA9697ECB5}" srcOrd="3" destOrd="0" presId="urn:microsoft.com/office/officeart/2005/8/layout/vList3"/>
    <dgm:cxn modelId="{6A7FEB41-0C5B-4053-8371-4EA0D399BB93}" type="presParOf" srcId="{59434B3A-FDF4-41E3-B1F2-AE162548E0B5}" destId="{171D7E0A-284B-4FBA-8DE2-A9088C8995AB}" srcOrd="4" destOrd="0" presId="urn:microsoft.com/office/officeart/2005/8/layout/vList3"/>
    <dgm:cxn modelId="{098C8310-F6A7-4318-81D9-237BFB6A3283}" type="presParOf" srcId="{171D7E0A-284B-4FBA-8DE2-A9088C8995AB}" destId="{FFDEAC8A-9904-473E-9074-64B3CBBDF5C3}" srcOrd="0" destOrd="0" presId="urn:microsoft.com/office/officeart/2005/8/layout/vList3"/>
    <dgm:cxn modelId="{E6D45856-0535-4266-94ED-CDBB0894AE8F}" type="presParOf" srcId="{171D7E0A-284B-4FBA-8DE2-A9088C8995AB}" destId="{F19D32D8-C6EC-4785-B429-8B4FBA516A32}" srcOrd="1" destOrd="0" presId="urn:microsoft.com/office/officeart/2005/8/layout/vList3"/>
    <dgm:cxn modelId="{2A6603D4-5A44-4D62-ACDD-63F1E42E0FAC}" type="presParOf" srcId="{59434B3A-FDF4-41E3-B1F2-AE162548E0B5}" destId="{2376DF1F-E62F-437A-A2E9-2EE4AE215E5C}" srcOrd="5" destOrd="0" presId="urn:microsoft.com/office/officeart/2005/8/layout/vList3"/>
    <dgm:cxn modelId="{E427D21A-1DDA-4EA4-8DB6-921946852AB4}" type="presParOf" srcId="{59434B3A-FDF4-41E3-B1F2-AE162548E0B5}" destId="{1AC0B964-33FD-4108-8341-7151002F3676}" srcOrd="6" destOrd="0" presId="urn:microsoft.com/office/officeart/2005/8/layout/vList3"/>
    <dgm:cxn modelId="{77F42472-D99C-42D0-9FF5-E989AD5AA1C6}" type="presParOf" srcId="{1AC0B964-33FD-4108-8341-7151002F3676}" destId="{A1D23CD1-DDB6-47D5-BAF3-6D25F5AE1C45}" srcOrd="0" destOrd="0" presId="urn:microsoft.com/office/officeart/2005/8/layout/vList3"/>
    <dgm:cxn modelId="{E6B5088F-EC23-4467-AAD0-E7668F985577}" type="presParOf" srcId="{1AC0B964-33FD-4108-8341-7151002F3676}" destId="{541286AC-6A4D-474B-AC3E-73CC449FC05F}" srcOrd="1" destOrd="0" presId="urn:microsoft.com/office/officeart/2005/8/layout/vList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3BA78C-DD35-40C3-BBE6-862A3E9E60CD}" type="doc">
      <dgm:prSet loTypeId="urn:microsoft.com/office/officeart/2005/8/layout/hList7" loCatId="list" qsTypeId="urn:microsoft.com/office/officeart/2005/8/quickstyle/simple1" qsCatId="simple" csTypeId="urn:microsoft.com/office/officeart/2005/8/colors/accent5_1" csCatId="accent5" phldr="1"/>
      <dgm:spPr/>
    </dgm:pt>
    <dgm:pt modelId="{A459C672-ECA5-4373-A853-D3518C9CF3D7}">
      <dgm:prSet phldrT="[文本]" phldr="0" custT="0"/>
      <dgm:spPr/>
      <dgm:t>
        <a:bodyPr vert="horz" wrap="square"/>
        <a:p>
          <a:pPr>
            <a:lnSpc>
              <a:spcPct val="100000"/>
            </a:lnSpc>
            <a:spcBef>
              <a:spcPct val="0"/>
            </a:spcBef>
            <a:spcAft>
              <a:spcPct val="35000"/>
            </a:spcAft>
          </a:pPr>
          <a:r>
            <a:rPr dirty="0"/>
            <a:t>2014年11月1日，十二届全国人大常委会第十一次会议表决通过决定，将12月4日设立为“国家宪法日”</a:t>
          </a:r>
          <a:r>
            <a:rPr lang="zh-CN" dirty="0"/>
            <a:t>。</a:t>
          </a:r>
          <a:endParaRPr lang="zh-CN" dirty="0"/>
        </a:p>
        <a:p>
          <a:pPr>
            <a:lnSpc>
              <a:spcPct val="100000"/>
            </a:lnSpc>
            <a:spcBef>
              <a:spcPct val="0"/>
            </a:spcBef>
            <a:spcAft>
              <a:spcPct val="35000"/>
            </a:spcAft>
          </a:pPr>
          <a:r>
            <a:rPr lang="en-US" altLang="zh-CN" dirty="0"/>
            <a:t>1982</a:t>
          </a:r>
          <a:r>
            <a:rPr lang="zh-CN" altLang="en-US" dirty="0"/>
            <a:t>年</a:t>
          </a:r>
          <a:r>
            <a:rPr lang="en-US" altLang="zh-CN" dirty="0"/>
            <a:t>12</a:t>
          </a:r>
          <a:r>
            <a:rPr lang="zh-CN" altLang="en-US" dirty="0"/>
            <a:t>月</a:t>
          </a:r>
          <a:r>
            <a:rPr lang="en-US" altLang="zh-CN" dirty="0"/>
            <a:t>4</a:t>
          </a:r>
          <a:r>
            <a:rPr lang="zh-CN" altLang="en-US" dirty="0"/>
            <a:t>日，现行宪法通过、公布、实施！</a:t>
          </a:r>
          <a:r>
            <a:rPr lang="zh-CN" altLang="en-US" dirty="0"/>
            <a:t/>
          </a:r>
          <a:endParaRPr lang="zh-CN" altLang="en-US" dirty="0"/>
        </a:p>
      </dgm:t>
    </dgm:pt>
    <dgm:pt modelId="{A8FF3389-5D41-4DE2-8F3E-141E5962FEBB}" cxnId="{99DAABCA-E67E-4C7F-8BE9-623C4A4322EF}" type="parTrans">
      <dgm:prSet/>
      <dgm:spPr/>
      <dgm:t>
        <a:bodyPr/>
        <a:lstStyle/>
        <a:p>
          <a:endParaRPr lang="zh-CN" altLang="en-US"/>
        </a:p>
      </dgm:t>
    </dgm:pt>
    <dgm:pt modelId="{03429803-20FB-4965-8BB0-FB86F1686F36}" cxnId="{99DAABCA-E67E-4C7F-8BE9-623C4A4322EF}" type="sibTrans">
      <dgm:prSet/>
      <dgm:spPr/>
      <dgm:t>
        <a:bodyPr/>
        <a:lstStyle/>
        <a:p>
          <a:endParaRPr lang="zh-CN" altLang="en-US"/>
        </a:p>
      </dgm:t>
    </dgm:pt>
    <dgm:pt modelId="{C9B033B5-A79D-4011-9DB5-C52956DD38EB}" type="pres">
      <dgm:prSet presAssocID="{9A3BA78C-DD35-40C3-BBE6-862A3E9E60CD}" presName="Name0" presStyleCnt="0">
        <dgm:presLayoutVars>
          <dgm:dir/>
          <dgm:resizeHandles val="exact"/>
        </dgm:presLayoutVars>
      </dgm:prSet>
      <dgm:spPr/>
    </dgm:pt>
    <dgm:pt modelId="{29B90EC0-96E0-4888-9D37-D1A5E9D5D607}" type="pres">
      <dgm:prSet presAssocID="{9A3BA78C-DD35-40C3-BBE6-862A3E9E60CD}" presName="fgShape" presStyleLbl="fgShp" presStyleIdx="0" presStyleCnt="1"/>
      <dgm:spPr/>
    </dgm:pt>
    <dgm:pt modelId="{F471A96C-4960-4EB9-9026-363F02C91907}" type="pres">
      <dgm:prSet presAssocID="{9A3BA78C-DD35-40C3-BBE6-862A3E9E60CD}" presName="linComp" presStyleCnt="0"/>
      <dgm:spPr/>
    </dgm:pt>
    <dgm:pt modelId="{DAFA68FD-0A0D-4ED3-8BDD-D4CF2675D437}" type="pres">
      <dgm:prSet presAssocID="{A459C672-ECA5-4373-A853-D3518C9CF3D7}" presName="compNode" presStyleCnt="0"/>
      <dgm:spPr/>
    </dgm:pt>
    <dgm:pt modelId="{DAD0139D-A96E-4968-A84D-A596140490F2}" type="pres">
      <dgm:prSet presAssocID="{A459C672-ECA5-4373-A853-D3518C9CF3D7}" presName="bkgdShape" presStyleLbl="node1" presStyleIdx="0" presStyleCnt="1"/>
      <dgm:spPr/>
    </dgm:pt>
    <dgm:pt modelId="{76A32841-2490-4EA6-94F4-58A0238EBE55}" type="pres">
      <dgm:prSet presAssocID="{A459C672-ECA5-4373-A853-D3518C9CF3D7}" presName="nodeTx" presStyleCnt="0">
        <dgm:presLayoutVars>
          <dgm:bulletEnabled val="1"/>
        </dgm:presLayoutVars>
      </dgm:prSet>
      <dgm:spPr/>
    </dgm:pt>
    <dgm:pt modelId="{5A0EA91C-5A58-47D1-8C7A-5822A4A39975}" type="pres">
      <dgm:prSet presAssocID="{A459C672-ECA5-4373-A853-D3518C9CF3D7}" presName="invisiNode" presStyleCnt="0"/>
      <dgm:spPr/>
    </dgm:pt>
    <dgm:pt modelId="{AF1A7DF0-6714-4DEB-87B8-ED0872471AE1}" type="pres">
      <dgm:prSet presAssocID="{A459C672-ECA5-4373-A853-D3518C9CF3D7}" presName="imagNode"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pt>
  </dgm:ptLst>
  <dgm:cxnLst>
    <dgm:cxn modelId="{99DAABCA-E67E-4C7F-8BE9-623C4A4322EF}" srcId="{9A3BA78C-DD35-40C3-BBE6-862A3E9E60CD}" destId="{A459C672-ECA5-4373-A853-D3518C9CF3D7}" srcOrd="0" destOrd="0" parTransId="{A8FF3389-5D41-4DE2-8F3E-141E5962FEBB}" sibTransId="{03429803-20FB-4965-8BB0-FB86F1686F36}"/>
    <dgm:cxn modelId="{D34C3ED5-CEEE-4E3F-B518-5F3A21CC54C9}" type="presOf" srcId="{9A3BA78C-DD35-40C3-BBE6-862A3E9E60CD}" destId="{C9B033B5-A79D-4011-9DB5-C52956DD38EB}" srcOrd="0" destOrd="0" presId="urn:microsoft.com/office/officeart/2005/8/layout/hList7"/>
    <dgm:cxn modelId="{9DE5C662-F77B-4F29-923C-78D633294C27}" type="presParOf" srcId="{C9B033B5-A79D-4011-9DB5-C52956DD38EB}" destId="{29B90EC0-96E0-4888-9D37-D1A5E9D5D607}" srcOrd="0" destOrd="0" presId="urn:microsoft.com/office/officeart/2005/8/layout/hList7"/>
    <dgm:cxn modelId="{C79F2248-7032-452A-8F93-70A27F6C255F}" type="presParOf" srcId="{C9B033B5-A79D-4011-9DB5-C52956DD38EB}" destId="{F471A96C-4960-4EB9-9026-363F02C91907}" srcOrd="1" destOrd="0" presId="urn:microsoft.com/office/officeart/2005/8/layout/hList7"/>
    <dgm:cxn modelId="{4C4D8317-18E5-41CA-92A1-5CA0542F9235}" type="presParOf" srcId="{F471A96C-4960-4EB9-9026-363F02C91907}" destId="{DAFA68FD-0A0D-4ED3-8BDD-D4CF2675D437}" srcOrd="0" destOrd="1" presId="urn:microsoft.com/office/officeart/2005/8/layout/hList7"/>
    <dgm:cxn modelId="{4A233D17-8B7E-43D4-B7A7-1586B8676176}" type="presParOf" srcId="{DAFA68FD-0A0D-4ED3-8BDD-D4CF2675D437}" destId="{DAD0139D-A96E-4968-A84D-A596140490F2}" srcOrd="0" destOrd="0" presId="urn:microsoft.com/office/officeart/2005/8/layout/hList7"/>
    <dgm:cxn modelId="{A67C07B7-EFB0-4AE1-A566-E21E336EE6D3}" type="presOf" srcId="{A459C672-ECA5-4373-A853-D3518C9CF3D7}" destId="{DAD0139D-A96E-4968-A84D-A596140490F2}" srcOrd="0" destOrd="0" presId="urn:microsoft.com/office/officeart/2005/8/layout/hList7"/>
    <dgm:cxn modelId="{BE70AC8C-326C-4963-89D4-7D8A50752A55}" type="presParOf" srcId="{DAFA68FD-0A0D-4ED3-8BDD-D4CF2675D437}" destId="{76A32841-2490-4EA6-94F4-58A0238EBE55}" srcOrd="1" destOrd="0" presId="urn:microsoft.com/office/officeart/2005/8/layout/hList7"/>
    <dgm:cxn modelId="{210ADB87-37B7-4F55-A545-15C8C5A00CC0}" type="presOf" srcId="{A459C672-ECA5-4373-A853-D3518C9CF3D7}" destId="{76A32841-2490-4EA6-94F4-58A0238EBE55}" srcOrd="1" destOrd="0" presId="urn:microsoft.com/office/officeart/2005/8/layout/hList7"/>
    <dgm:cxn modelId="{D182D46B-2667-49D1-B726-71505D5B407E}" type="presParOf" srcId="{DAFA68FD-0A0D-4ED3-8BDD-D4CF2675D437}" destId="{5A0EA91C-5A58-47D1-8C7A-5822A4A39975}" srcOrd="2" destOrd="0" presId="urn:microsoft.com/office/officeart/2005/8/layout/hList7"/>
    <dgm:cxn modelId="{5784DED7-DDB8-48FA-8A11-0194145AE5A5}" type="presParOf" srcId="{DAFA68FD-0A0D-4ED3-8BDD-D4CF2675D437}" destId="{AF1A7DF0-6714-4DEB-87B8-ED0872471AE1}" srcOrd="3" destOrd="0" presId="urn:microsoft.com/office/officeart/2005/8/layout/hList7"/>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DDE345-F106-4EB9-849A-AE3BCD68A888}"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zh-CN" altLang="en-US"/>
        </a:p>
      </dgm:t>
    </dgm:pt>
    <dgm:pt modelId="{53984F94-6C44-4E34-A0F2-E1E0D8EC7D24}">
      <dgm:prSet phldrT="[文本]"/>
      <dgm:spPr/>
      <dgm:t>
        <a:bodyPr/>
        <a:lstStyle/>
        <a:p>
          <a:pPr>
            <a:buNone/>
          </a:pPr>
          <a:r>
            <a:rPr lang="zh-CN" altLang="en-US">
              <a:latin typeface="幼圆" panose="02010509060101010101" charset="-122"/>
            </a:rPr>
            <a:t>是国家的根本大法</a:t>
          </a:r>
          <a:endParaRPr lang="zh-CN" altLang="en-US" dirty="0"/>
        </a:p>
      </dgm:t>
    </dgm:pt>
    <dgm:pt modelId="{304057D6-D95D-464E-A2A9-4C69E1EAFE0C}" cxnId="{4AAA8E30-9BF8-47E8-A7FE-192634B48458}" type="parTrans">
      <dgm:prSet/>
      <dgm:spPr/>
      <dgm:t>
        <a:bodyPr/>
        <a:lstStyle/>
        <a:p>
          <a:endParaRPr lang="zh-CN" altLang="en-US"/>
        </a:p>
      </dgm:t>
    </dgm:pt>
    <dgm:pt modelId="{37D2F6E6-17AF-49F8-9677-FDAC5C10571B}" cxnId="{4AAA8E30-9BF8-47E8-A7FE-192634B48458}" type="sibTrans">
      <dgm:prSet/>
      <dgm:spPr/>
      <dgm:t>
        <a:bodyPr/>
        <a:lstStyle/>
        <a:p>
          <a:endParaRPr lang="zh-CN" altLang="en-US"/>
        </a:p>
      </dgm:t>
    </dgm:pt>
    <dgm:pt modelId="{1C5BD4F3-D160-4CD2-81DC-BEF84E96FC8B}">
      <dgm:prSet/>
      <dgm:spPr/>
      <dgm:t>
        <a:bodyPr/>
        <a:lstStyle/>
        <a:p>
          <a:r>
            <a:rPr lang="zh-CN" altLang="en-US" dirty="0"/>
            <a:t>是特定社会政治经济和思想文化条件综合作用的产物，它集中反映各种政治力量的实际对比关系，确认革命胜利成果和现实的民主政治</a:t>
          </a:r>
          <a:endParaRPr lang="en-US" altLang="zh-CN" dirty="0"/>
        </a:p>
      </dgm:t>
    </dgm:pt>
    <dgm:pt modelId="{81C5CBA3-F3D6-485F-ADA8-BB1154217752}" cxnId="{0A73459F-065A-4067-8556-BB1DDC7865C8}" type="parTrans">
      <dgm:prSet/>
      <dgm:spPr/>
      <dgm:t>
        <a:bodyPr/>
        <a:lstStyle/>
        <a:p>
          <a:endParaRPr lang="zh-CN" altLang="en-US"/>
        </a:p>
      </dgm:t>
    </dgm:pt>
    <dgm:pt modelId="{14A4C6E5-7ED8-446D-B158-C6889CD2070D}" cxnId="{0A73459F-065A-4067-8556-BB1DDC7865C8}" type="sibTrans">
      <dgm:prSet/>
      <dgm:spPr/>
      <dgm:t>
        <a:bodyPr/>
        <a:lstStyle/>
        <a:p>
          <a:endParaRPr lang="zh-CN" altLang="en-US"/>
        </a:p>
      </dgm:t>
    </dgm:pt>
    <dgm:pt modelId="{186B4F48-5361-43E0-A88B-73136336BCA1}">
      <dgm:prSet/>
      <dgm:spPr/>
      <dgm:t>
        <a:bodyPr/>
        <a:lstStyle/>
        <a:p>
          <a:r>
            <a:rPr lang="zh-CN" altLang="en-US" dirty="0"/>
            <a:t>规定国家的根本任务和根本制度，即社会制度、国家制度的原则和国家政权的组织以及公民的基本权利义务等内容</a:t>
          </a:r>
          <a:endParaRPr lang="en-US" altLang="zh-CN" dirty="0"/>
        </a:p>
      </dgm:t>
    </dgm:pt>
    <dgm:pt modelId="{C7488077-454A-41B2-BC9A-B347DDF717C0}" cxnId="{C90A0244-46D6-4F4D-B4A3-80D5BD00CAB4}" type="parTrans">
      <dgm:prSet/>
      <dgm:spPr/>
      <dgm:t>
        <a:bodyPr/>
        <a:lstStyle/>
        <a:p>
          <a:endParaRPr lang="zh-CN" altLang="en-US"/>
        </a:p>
      </dgm:t>
    </dgm:pt>
    <dgm:pt modelId="{17413EDD-118B-4033-A5CB-8621E65FE99D}" cxnId="{C90A0244-46D6-4F4D-B4A3-80D5BD00CAB4}" type="sibTrans">
      <dgm:prSet/>
      <dgm:spPr/>
      <dgm:t>
        <a:bodyPr/>
        <a:lstStyle/>
        <a:p>
          <a:endParaRPr lang="zh-CN" altLang="en-US"/>
        </a:p>
      </dgm:t>
    </dgm:pt>
    <dgm:pt modelId="{D00BA701-6E4E-4510-84D9-4DCFBAF20A3B}">
      <dgm:prSet/>
      <dgm:spPr/>
      <dgm:t>
        <a:bodyPr/>
        <a:lstStyle/>
        <a:p>
          <a:r>
            <a:rPr lang="zh-CN" altLang="en-US" dirty="0"/>
            <a:t>国家内部政治力量的对比关系的变化对宪法的发展变化起着直接作用，同时国际关系也对宪法发展趋势有所影响</a:t>
          </a:r>
        </a:p>
      </dgm:t>
    </dgm:pt>
    <dgm:pt modelId="{76A68DEB-BFE6-4AF3-B6FF-47C442B59903}" cxnId="{31C97F24-C7A6-4274-B9FF-6F232A94B937}" type="parTrans">
      <dgm:prSet/>
      <dgm:spPr/>
      <dgm:t>
        <a:bodyPr/>
        <a:lstStyle/>
        <a:p>
          <a:endParaRPr lang="zh-CN" altLang="en-US"/>
        </a:p>
      </dgm:t>
    </dgm:pt>
    <dgm:pt modelId="{0D7B4782-7773-4152-84F3-B61443985AAB}" cxnId="{31C97F24-C7A6-4274-B9FF-6F232A94B937}" type="sibTrans">
      <dgm:prSet/>
      <dgm:spPr/>
      <dgm:t>
        <a:bodyPr/>
        <a:lstStyle/>
        <a:p>
          <a:endParaRPr lang="zh-CN" altLang="en-US"/>
        </a:p>
      </dgm:t>
    </dgm:pt>
    <dgm:pt modelId="{66233FC4-CB32-4410-9ABC-D01F94C0FD40}" type="pres">
      <dgm:prSet presAssocID="{47DDE345-F106-4EB9-849A-AE3BCD68A888}" presName="Name0" presStyleCnt="0">
        <dgm:presLayoutVars>
          <dgm:chMax val="7"/>
          <dgm:chPref val="7"/>
          <dgm:dir/>
        </dgm:presLayoutVars>
      </dgm:prSet>
      <dgm:spPr/>
    </dgm:pt>
    <dgm:pt modelId="{7B923281-9B13-49CF-8800-8A804319F4E6}" type="pres">
      <dgm:prSet presAssocID="{47DDE345-F106-4EB9-849A-AE3BCD68A888}" presName="Name1" presStyleCnt="0"/>
      <dgm:spPr/>
    </dgm:pt>
    <dgm:pt modelId="{C8EC3C86-A3B8-44B1-873F-CEE93F9BC260}" type="pres">
      <dgm:prSet presAssocID="{47DDE345-F106-4EB9-849A-AE3BCD68A888}" presName="cycle" presStyleCnt="0"/>
      <dgm:spPr/>
    </dgm:pt>
    <dgm:pt modelId="{56A62A5D-014E-4021-9AF5-DF941E9D16DD}" type="pres">
      <dgm:prSet presAssocID="{47DDE345-F106-4EB9-849A-AE3BCD68A888}" presName="srcNode" presStyleLbl="node1" presStyleIdx="0" presStyleCnt="4"/>
      <dgm:spPr/>
    </dgm:pt>
    <dgm:pt modelId="{F8FFA6FF-AA1B-47AD-9EF5-59F152F94336}" type="pres">
      <dgm:prSet presAssocID="{47DDE345-F106-4EB9-849A-AE3BCD68A888}" presName="conn" presStyleLbl="parChTrans1D2" presStyleIdx="0" presStyleCnt="1"/>
      <dgm:spPr/>
    </dgm:pt>
    <dgm:pt modelId="{F88C84EC-8194-49BF-A61E-8D74BA20190E}" type="pres">
      <dgm:prSet presAssocID="{47DDE345-F106-4EB9-849A-AE3BCD68A888}" presName="extraNode" presStyleLbl="node1" presStyleIdx="0" presStyleCnt="4"/>
      <dgm:spPr/>
    </dgm:pt>
    <dgm:pt modelId="{4BFD5A39-3FFD-43EE-B851-5BBBFBA76BAE}" type="pres">
      <dgm:prSet presAssocID="{47DDE345-F106-4EB9-849A-AE3BCD68A888}" presName="dstNode" presStyleLbl="node1" presStyleIdx="0" presStyleCnt="4"/>
      <dgm:spPr/>
    </dgm:pt>
    <dgm:pt modelId="{86440D5F-45D3-4B41-982A-C1E542F40D45}" type="pres">
      <dgm:prSet presAssocID="{53984F94-6C44-4E34-A0F2-E1E0D8EC7D24}" presName="text_1" presStyleLbl="node1" presStyleIdx="0" presStyleCnt="4" custLinFactNeighborX="917" custLinFactNeighborY="849">
        <dgm:presLayoutVars>
          <dgm:bulletEnabled val="1"/>
        </dgm:presLayoutVars>
      </dgm:prSet>
      <dgm:spPr/>
    </dgm:pt>
    <dgm:pt modelId="{EEB32CD5-E069-43DE-961B-CE2C469398F1}" type="pres">
      <dgm:prSet presAssocID="{53984F94-6C44-4E34-A0F2-E1E0D8EC7D24}" presName="accent_1" presStyleCnt="0"/>
      <dgm:spPr/>
    </dgm:pt>
    <dgm:pt modelId="{49AF4597-0350-4840-A803-F41326D82E2B}" type="pres">
      <dgm:prSet presAssocID="{53984F94-6C44-4E34-A0F2-E1E0D8EC7D24}" presName="accentRepeatNode" presStyleLbl="solidFgAcc1" presStyleIdx="0" presStyleCnt="4"/>
      <dgm:spPr/>
    </dgm:pt>
    <dgm:pt modelId="{C49E5E3C-66D5-415B-81B7-DFC4E2AF224E}" type="pres">
      <dgm:prSet presAssocID="{1C5BD4F3-D160-4CD2-81DC-BEF84E96FC8B}" presName="text_2" presStyleLbl="node1" presStyleIdx="1" presStyleCnt="4">
        <dgm:presLayoutVars>
          <dgm:bulletEnabled val="1"/>
        </dgm:presLayoutVars>
      </dgm:prSet>
      <dgm:spPr/>
    </dgm:pt>
    <dgm:pt modelId="{EFE7E45D-5223-440A-ACAD-68E7BCCD51E4}" type="pres">
      <dgm:prSet presAssocID="{1C5BD4F3-D160-4CD2-81DC-BEF84E96FC8B}" presName="accent_2" presStyleCnt="0"/>
      <dgm:spPr/>
    </dgm:pt>
    <dgm:pt modelId="{3643B1BF-AB61-4579-AF09-EB01FD609CB0}" type="pres">
      <dgm:prSet presAssocID="{1C5BD4F3-D160-4CD2-81DC-BEF84E96FC8B}" presName="accentRepeatNode" presStyleLbl="solidFgAcc1" presStyleIdx="1" presStyleCnt="4"/>
      <dgm:spPr/>
    </dgm:pt>
    <dgm:pt modelId="{4194B051-4BA7-4436-A40C-6B0370E19E19}" type="pres">
      <dgm:prSet presAssocID="{186B4F48-5361-43E0-A88B-73136336BCA1}" presName="text_3" presStyleLbl="node1" presStyleIdx="2" presStyleCnt="4">
        <dgm:presLayoutVars>
          <dgm:bulletEnabled val="1"/>
        </dgm:presLayoutVars>
      </dgm:prSet>
      <dgm:spPr/>
    </dgm:pt>
    <dgm:pt modelId="{FC6918ED-2BAD-4F8D-AD45-3C1B702582EA}" type="pres">
      <dgm:prSet presAssocID="{186B4F48-5361-43E0-A88B-73136336BCA1}" presName="accent_3" presStyleCnt="0"/>
      <dgm:spPr/>
    </dgm:pt>
    <dgm:pt modelId="{0A1A3DF8-96EC-45DB-BDC1-CC85EC9BC986}" type="pres">
      <dgm:prSet presAssocID="{186B4F48-5361-43E0-A88B-73136336BCA1}" presName="accentRepeatNode" presStyleLbl="solidFgAcc1" presStyleIdx="2" presStyleCnt="4"/>
      <dgm:spPr/>
    </dgm:pt>
    <dgm:pt modelId="{562DFBC0-2E3E-4996-A087-EC6BF1542723}" type="pres">
      <dgm:prSet presAssocID="{D00BA701-6E4E-4510-84D9-4DCFBAF20A3B}" presName="text_4" presStyleLbl="node1" presStyleIdx="3" presStyleCnt="4">
        <dgm:presLayoutVars>
          <dgm:bulletEnabled val="1"/>
        </dgm:presLayoutVars>
      </dgm:prSet>
      <dgm:spPr/>
    </dgm:pt>
    <dgm:pt modelId="{93CE940E-694C-4B25-A73C-D93A21026B74}" type="pres">
      <dgm:prSet presAssocID="{D00BA701-6E4E-4510-84D9-4DCFBAF20A3B}" presName="accent_4" presStyleCnt="0"/>
      <dgm:spPr/>
    </dgm:pt>
    <dgm:pt modelId="{C1EB8E54-AB2E-436D-9D2A-8E4AD991FB29}" type="pres">
      <dgm:prSet presAssocID="{D00BA701-6E4E-4510-84D9-4DCFBAF20A3B}" presName="accentRepeatNode" presStyleLbl="solidFgAcc1" presStyleIdx="3" presStyleCnt="4"/>
      <dgm:spPr/>
    </dgm:pt>
  </dgm:ptLst>
  <dgm:cxnLst>
    <dgm:cxn modelId="{63892A11-DBE6-46C1-BFA3-42AA7F3824BD}" type="presOf" srcId="{53984F94-6C44-4E34-A0F2-E1E0D8EC7D24}" destId="{86440D5F-45D3-4B41-982A-C1E542F40D45}" srcOrd="0" destOrd="0" presId="urn:microsoft.com/office/officeart/2008/layout/VerticalCurvedList"/>
    <dgm:cxn modelId="{E4CC251D-8F42-435C-BB76-62DED3E1CC20}" type="presOf" srcId="{186B4F48-5361-43E0-A88B-73136336BCA1}" destId="{4194B051-4BA7-4436-A40C-6B0370E19E19}" srcOrd="0" destOrd="0" presId="urn:microsoft.com/office/officeart/2008/layout/VerticalCurvedList"/>
    <dgm:cxn modelId="{31C97F24-C7A6-4274-B9FF-6F232A94B937}" srcId="{47DDE345-F106-4EB9-849A-AE3BCD68A888}" destId="{D00BA701-6E4E-4510-84D9-4DCFBAF20A3B}" srcOrd="3" destOrd="0" parTransId="{76A68DEB-BFE6-4AF3-B6FF-47C442B59903}" sibTransId="{0D7B4782-7773-4152-84F3-B61443985AAB}"/>
    <dgm:cxn modelId="{4AAA8E30-9BF8-47E8-A7FE-192634B48458}" srcId="{47DDE345-F106-4EB9-849A-AE3BCD68A888}" destId="{53984F94-6C44-4E34-A0F2-E1E0D8EC7D24}" srcOrd="0" destOrd="0" parTransId="{304057D6-D95D-464E-A2A9-4C69E1EAFE0C}" sibTransId="{37D2F6E6-17AF-49F8-9677-FDAC5C10571B}"/>
    <dgm:cxn modelId="{C90A0244-46D6-4F4D-B4A3-80D5BD00CAB4}" srcId="{47DDE345-F106-4EB9-849A-AE3BCD68A888}" destId="{186B4F48-5361-43E0-A88B-73136336BCA1}" srcOrd="2" destOrd="0" parTransId="{C7488077-454A-41B2-BC9A-B347DDF717C0}" sibTransId="{17413EDD-118B-4033-A5CB-8621E65FE99D}"/>
    <dgm:cxn modelId="{AFE98C66-C037-4827-AA74-5721CE5A4331}" type="presOf" srcId="{37D2F6E6-17AF-49F8-9677-FDAC5C10571B}" destId="{F8FFA6FF-AA1B-47AD-9EF5-59F152F94336}" srcOrd="0" destOrd="0" presId="urn:microsoft.com/office/officeart/2008/layout/VerticalCurvedList"/>
    <dgm:cxn modelId="{0DD05558-214B-4811-8A06-45BFDDEC7392}" type="presOf" srcId="{47DDE345-F106-4EB9-849A-AE3BCD68A888}" destId="{66233FC4-CB32-4410-9ABC-D01F94C0FD40}" srcOrd="0" destOrd="0" presId="urn:microsoft.com/office/officeart/2008/layout/VerticalCurvedList"/>
    <dgm:cxn modelId="{0A73459F-065A-4067-8556-BB1DDC7865C8}" srcId="{47DDE345-F106-4EB9-849A-AE3BCD68A888}" destId="{1C5BD4F3-D160-4CD2-81DC-BEF84E96FC8B}" srcOrd="1" destOrd="0" parTransId="{81C5CBA3-F3D6-485F-ADA8-BB1154217752}" sibTransId="{14A4C6E5-7ED8-446D-B158-C6889CD2070D}"/>
    <dgm:cxn modelId="{807068A4-9DDA-434A-B6EE-81C32A9E2821}" type="presOf" srcId="{1C5BD4F3-D160-4CD2-81DC-BEF84E96FC8B}" destId="{C49E5E3C-66D5-415B-81B7-DFC4E2AF224E}" srcOrd="0" destOrd="0" presId="urn:microsoft.com/office/officeart/2008/layout/VerticalCurvedList"/>
    <dgm:cxn modelId="{41E91CD0-E81E-4A57-B88A-C1D8CD392989}" type="presOf" srcId="{D00BA701-6E4E-4510-84D9-4DCFBAF20A3B}" destId="{562DFBC0-2E3E-4996-A087-EC6BF1542723}" srcOrd="0" destOrd="0" presId="urn:microsoft.com/office/officeart/2008/layout/VerticalCurvedList"/>
    <dgm:cxn modelId="{3ADF65A8-637D-447B-AA66-B0D36B674F86}" type="presParOf" srcId="{66233FC4-CB32-4410-9ABC-D01F94C0FD40}" destId="{7B923281-9B13-49CF-8800-8A804319F4E6}" srcOrd="0" destOrd="0" presId="urn:microsoft.com/office/officeart/2008/layout/VerticalCurvedList"/>
    <dgm:cxn modelId="{88C20409-9B80-49C4-8112-1FBC1BE0CE7D}" type="presParOf" srcId="{7B923281-9B13-49CF-8800-8A804319F4E6}" destId="{C8EC3C86-A3B8-44B1-873F-CEE93F9BC260}" srcOrd="0" destOrd="0" presId="urn:microsoft.com/office/officeart/2008/layout/VerticalCurvedList"/>
    <dgm:cxn modelId="{3909122E-9FC1-4F52-93A0-28834EC0DF51}" type="presParOf" srcId="{C8EC3C86-A3B8-44B1-873F-CEE93F9BC260}" destId="{56A62A5D-014E-4021-9AF5-DF941E9D16DD}" srcOrd="0" destOrd="0" presId="urn:microsoft.com/office/officeart/2008/layout/VerticalCurvedList"/>
    <dgm:cxn modelId="{8304BDB7-A351-48D2-A2EF-5BD1267E9B4A}" type="presParOf" srcId="{C8EC3C86-A3B8-44B1-873F-CEE93F9BC260}" destId="{F8FFA6FF-AA1B-47AD-9EF5-59F152F94336}" srcOrd="1" destOrd="0" presId="urn:microsoft.com/office/officeart/2008/layout/VerticalCurvedList"/>
    <dgm:cxn modelId="{5B1169E0-E79C-4BAC-873D-C0DF7921950D}" type="presParOf" srcId="{C8EC3C86-A3B8-44B1-873F-CEE93F9BC260}" destId="{F88C84EC-8194-49BF-A61E-8D74BA20190E}" srcOrd="2" destOrd="0" presId="urn:microsoft.com/office/officeart/2008/layout/VerticalCurvedList"/>
    <dgm:cxn modelId="{EC46ABA3-A51D-42CF-BE1A-F7A8E686553A}" type="presParOf" srcId="{C8EC3C86-A3B8-44B1-873F-CEE93F9BC260}" destId="{4BFD5A39-3FFD-43EE-B851-5BBBFBA76BAE}" srcOrd="3" destOrd="0" presId="urn:microsoft.com/office/officeart/2008/layout/VerticalCurvedList"/>
    <dgm:cxn modelId="{A62DEA6E-4378-428C-A15C-6D22B449E85D}" type="presParOf" srcId="{7B923281-9B13-49CF-8800-8A804319F4E6}" destId="{86440D5F-45D3-4B41-982A-C1E542F40D45}" srcOrd="1" destOrd="0" presId="urn:microsoft.com/office/officeart/2008/layout/VerticalCurvedList"/>
    <dgm:cxn modelId="{27EFE6AA-91C0-4BD8-AFE5-7035BBB7BD6A}" type="presParOf" srcId="{7B923281-9B13-49CF-8800-8A804319F4E6}" destId="{EEB32CD5-E069-43DE-961B-CE2C469398F1}" srcOrd="2" destOrd="0" presId="urn:microsoft.com/office/officeart/2008/layout/VerticalCurvedList"/>
    <dgm:cxn modelId="{373AA71D-1EB0-4F80-9DD3-68F70FAB3A7C}" type="presParOf" srcId="{EEB32CD5-E069-43DE-961B-CE2C469398F1}" destId="{49AF4597-0350-4840-A803-F41326D82E2B}" srcOrd="0" destOrd="0" presId="urn:microsoft.com/office/officeart/2008/layout/VerticalCurvedList"/>
    <dgm:cxn modelId="{A37CC4BC-5FAF-4C9E-8557-B17B35EAF8D2}" type="presParOf" srcId="{7B923281-9B13-49CF-8800-8A804319F4E6}" destId="{C49E5E3C-66D5-415B-81B7-DFC4E2AF224E}" srcOrd="3" destOrd="0" presId="urn:microsoft.com/office/officeart/2008/layout/VerticalCurvedList"/>
    <dgm:cxn modelId="{BC957124-7696-469D-B81A-565664F051A9}" type="presParOf" srcId="{7B923281-9B13-49CF-8800-8A804319F4E6}" destId="{EFE7E45D-5223-440A-ACAD-68E7BCCD51E4}" srcOrd="4" destOrd="0" presId="urn:microsoft.com/office/officeart/2008/layout/VerticalCurvedList"/>
    <dgm:cxn modelId="{7B9A401E-B205-4E16-9284-2173317587E6}" type="presParOf" srcId="{EFE7E45D-5223-440A-ACAD-68E7BCCD51E4}" destId="{3643B1BF-AB61-4579-AF09-EB01FD609CB0}" srcOrd="0" destOrd="0" presId="urn:microsoft.com/office/officeart/2008/layout/VerticalCurvedList"/>
    <dgm:cxn modelId="{9708CD24-F226-4D87-9D42-16D19C774AA9}" type="presParOf" srcId="{7B923281-9B13-49CF-8800-8A804319F4E6}" destId="{4194B051-4BA7-4436-A40C-6B0370E19E19}" srcOrd="5" destOrd="0" presId="urn:microsoft.com/office/officeart/2008/layout/VerticalCurvedList"/>
    <dgm:cxn modelId="{D919785A-276F-417C-93E0-F09686ECF78C}" type="presParOf" srcId="{7B923281-9B13-49CF-8800-8A804319F4E6}" destId="{FC6918ED-2BAD-4F8D-AD45-3C1B702582EA}" srcOrd="6" destOrd="0" presId="urn:microsoft.com/office/officeart/2008/layout/VerticalCurvedList"/>
    <dgm:cxn modelId="{323C18D9-EBBB-490D-88D6-E6A6F4A001CA}" type="presParOf" srcId="{FC6918ED-2BAD-4F8D-AD45-3C1B702582EA}" destId="{0A1A3DF8-96EC-45DB-BDC1-CC85EC9BC986}" srcOrd="0" destOrd="0" presId="urn:microsoft.com/office/officeart/2008/layout/VerticalCurvedList"/>
    <dgm:cxn modelId="{6994A809-EF9E-474F-954F-B081DDDDF302}" type="presParOf" srcId="{7B923281-9B13-49CF-8800-8A804319F4E6}" destId="{562DFBC0-2E3E-4996-A087-EC6BF1542723}" srcOrd="7" destOrd="0" presId="urn:microsoft.com/office/officeart/2008/layout/VerticalCurvedList"/>
    <dgm:cxn modelId="{EA8A7219-9E18-4681-86FA-89775CD73E37}" type="presParOf" srcId="{7B923281-9B13-49CF-8800-8A804319F4E6}" destId="{93CE940E-694C-4B25-A73C-D93A21026B74}" srcOrd="8" destOrd="0" presId="urn:microsoft.com/office/officeart/2008/layout/VerticalCurvedList"/>
    <dgm:cxn modelId="{15520361-CBFD-4FBF-AF64-88B8967B25FC}" type="presParOf" srcId="{93CE940E-694C-4B25-A73C-D93A21026B74}" destId="{C1EB8E54-AB2E-436D-9D2A-8E4AD991FB29}"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1D40B2-9960-49C7-9B01-FA26C796512B}" type="doc">
      <dgm:prSet loTypeId="urn:microsoft.com/office/officeart/2005/8/layout/hProcess9" loCatId="process" qsTypeId="urn:microsoft.com/office/officeart/2005/8/quickstyle/simple1" qsCatId="simple" csTypeId="urn:microsoft.com/office/officeart/2005/8/colors/accent1_2" csCatId="accent1" phldr="1"/>
      <dgm:spPr/>
    </dgm:pt>
    <dgm:pt modelId="{7819C6A2-8F18-4F95-8F02-FCDDEC6EA3A1}">
      <dgm:prSet phldrT="[文本]"/>
      <dgm:spPr/>
      <dgm:t>
        <a:bodyPr/>
        <a:lstStyle/>
        <a:p>
          <a:r>
            <a:rPr lang="en-US" altLang="zh-CN"/>
            <a:t>1</a:t>
          </a:r>
          <a:r>
            <a:rPr lang="zh-CN" altLang="en-US"/>
            <a:t>、宪法保障了我国的改革开放和社会主义现代化建设。</a:t>
          </a:r>
          <a:endParaRPr lang="zh-CN" altLang="en-US" dirty="0"/>
        </a:p>
      </dgm:t>
    </dgm:pt>
    <dgm:pt modelId="{87E21503-A855-449A-98F8-53206D7975D9}" cxnId="{C4F40762-81C9-463B-BEA7-FF577776BFA0}" type="parTrans">
      <dgm:prSet/>
      <dgm:spPr/>
      <dgm:t>
        <a:bodyPr/>
        <a:lstStyle/>
        <a:p>
          <a:endParaRPr lang="zh-CN" altLang="en-US"/>
        </a:p>
      </dgm:t>
    </dgm:pt>
    <dgm:pt modelId="{5F6807E7-EAF6-490A-AED6-E64477140E57}" cxnId="{C4F40762-81C9-463B-BEA7-FF577776BFA0}" type="sibTrans">
      <dgm:prSet/>
      <dgm:spPr/>
      <dgm:t>
        <a:bodyPr/>
        <a:lstStyle/>
        <a:p>
          <a:endParaRPr lang="zh-CN" altLang="en-US"/>
        </a:p>
      </dgm:t>
    </dgm:pt>
    <dgm:pt modelId="{ADE6BB07-0F09-440A-95E0-60674F6BBC6E}">
      <dgm:prSet/>
      <dgm:spPr/>
      <dgm:t>
        <a:bodyPr/>
        <a:lstStyle/>
        <a:p>
          <a:r>
            <a:rPr lang="en-US" altLang="zh-CN" dirty="0"/>
            <a:t>2</a:t>
          </a:r>
          <a:r>
            <a:rPr lang="zh-CN" altLang="en-US" dirty="0"/>
            <a:t>、宪法促进了我国的社会主义民主建设。</a:t>
          </a:r>
        </a:p>
      </dgm:t>
    </dgm:pt>
    <dgm:pt modelId="{48D6DED4-A1A4-47AE-BC89-6D51D37E5083}" cxnId="{7C391427-8A0A-470B-BFD3-B6C1B23B3B97}" type="parTrans">
      <dgm:prSet/>
      <dgm:spPr/>
      <dgm:t>
        <a:bodyPr/>
        <a:lstStyle/>
        <a:p>
          <a:endParaRPr lang="zh-CN" altLang="en-US"/>
        </a:p>
      </dgm:t>
    </dgm:pt>
    <dgm:pt modelId="{8A7356D0-5F32-4900-A368-018D21CE6921}" cxnId="{7C391427-8A0A-470B-BFD3-B6C1B23B3B97}" type="sibTrans">
      <dgm:prSet/>
      <dgm:spPr/>
      <dgm:t>
        <a:bodyPr/>
        <a:lstStyle/>
        <a:p>
          <a:endParaRPr lang="zh-CN" altLang="en-US"/>
        </a:p>
      </dgm:t>
    </dgm:pt>
    <dgm:pt modelId="{5409645C-7EE8-439C-B525-EB515BBBB635}">
      <dgm:prSet/>
      <dgm:spPr/>
      <dgm:t>
        <a:bodyPr/>
        <a:lstStyle/>
        <a:p>
          <a:r>
            <a:rPr lang="en-US" altLang="zh-CN" dirty="0"/>
            <a:t>3</a:t>
          </a:r>
          <a:r>
            <a:rPr lang="zh-CN" altLang="en-US" dirty="0"/>
            <a:t>、宪法推动了我国的社会主义法制建设。</a:t>
          </a:r>
        </a:p>
      </dgm:t>
    </dgm:pt>
    <dgm:pt modelId="{401269B1-0C62-4C30-9D4E-C80546580DFD}" cxnId="{6FF90377-D8F8-49FA-8303-C029724264A5}" type="parTrans">
      <dgm:prSet/>
      <dgm:spPr/>
      <dgm:t>
        <a:bodyPr/>
        <a:lstStyle/>
        <a:p>
          <a:endParaRPr lang="zh-CN" altLang="en-US"/>
        </a:p>
      </dgm:t>
    </dgm:pt>
    <dgm:pt modelId="{46441A97-FF1E-4E70-A9A0-DC473603F7A1}" cxnId="{6FF90377-D8F8-49FA-8303-C029724264A5}" type="sibTrans">
      <dgm:prSet/>
      <dgm:spPr/>
      <dgm:t>
        <a:bodyPr/>
        <a:lstStyle/>
        <a:p>
          <a:endParaRPr lang="zh-CN" altLang="en-US"/>
        </a:p>
      </dgm:t>
    </dgm:pt>
    <dgm:pt modelId="{21573AE4-7194-4E04-ABF9-7EC22C652C39}">
      <dgm:prSet/>
      <dgm:spPr/>
      <dgm:t>
        <a:bodyPr/>
        <a:lstStyle/>
        <a:p>
          <a:r>
            <a:rPr lang="en-US" altLang="zh-CN" dirty="0"/>
            <a:t>4</a:t>
          </a:r>
          <a:r>
            <a:rPr lang="zh-CN" altLang="en-US" dirty="0"/>
            <a:t>、宪法促进了我国人权事业和各项社会事业的发展。</a:t>
          </a:r>
        </a:p>
      </dgm:t>
    </dgm:pt>
    <dgm:pt modelId="{075F019E-0BE2-49AF-98B5-EBB59C1724A3}" cxnId="{5D9BD14E-3E32-4491-9452-2F0AE800BBF2}" type="parTrans">
      <dgm:prSet/>
      <dgm:spPr/>
      <dgm:t>
        <a:bodyPr/>
        <a:lstStyle/>
        <a:p>
          <a:endParaRPr lang="zh-CN" altLang="en-US"/>
        </a:p>
      </dgm:t>
    </dgm:pt>
    <dgm:pt modelId="{D8973829-7ADB-4AF5-B795-7788B20A3ADE}" cxnId="{5D9BD14E-3E32-4491-9452-2F0AE800BBF2}" type="sibTrans">
      <dgm:prSet/>
      <dgm:spPr/>
      <dgm:t>
        <a:bodyPr/>
        <a:lstStyle/>
        <a:p>
          <a:endParaRPr lang="zh-CN" altLang="en-US"/>
        </a:p>
      </dgm:t>
    </dgm:pt>
    <dgm:pt modelId="{3B624004-89CE-4855-B891-51E1ABAB2B87}" type="pres">
      <dgm:prSet presAssocID="{A31D40B2-9960-49C7-9B01-FA26C796512B}" presName="CompostProcess" presStyleCnt="0">
        <dgm:presLayoutVars>
          <dgm:dir/>
          <dgm:resizeHandles val="exact"/>
        </dgm:presLayoutVars>
      </dgm:prSet>
      <dgm:spPr/>
    </dgm:pt>
    <dgm:pt modelId="{04675B5B-2B4E-4DFE-A7AE-621E001214D1}" type="pres">
      <dgm:prSet presAssocID="{A31D40B2-9960-49C7-9B01-FA26C796512B}" presName="arrow" presStyleLbl="bgShp" presStyleIdx="0" presStyleCnt="1"/>
      <dgm:spPr/>
    </dgm:pt>
    <dgm:pt modelId="{EC881479-19A9-4B6B-A5C2-FFD458660795}" type="pres">
      <dgm:prSet presAssocID="{A31D40B2-9960-49C7-9B01-FA26C796512B}" presName="linearProcess" presStyleCnt="0"/>
      <dgm:spPr/>
    </dgm:pt>
    <dgm:pt modelId="{AB570991-92E3-49E6-AEC3-3BDA2CC02CAF}" type="pres">
      <dgm:prSet presAssocID="{7819C6A2-8F18-4F95-8F02-FCDDEC6EA3A1}" presName="textNode" presStyleLbl="node1" presStyleIdx="0" presStyleCnt="4">
        <dgm:presLayoutVars>
          <dgm:bulletEnabled val="1"/>
        </dgm:presLayoutVars>
      </dgm:prSet>
      <dgm:spPr/>
    </dgm:pt>
    <dgm:pt modelId="{B150C128-1E56-41EA-9FA3-70F85BB2D94A}" type="pres">
      <dgm:prSet presAssocID="{5F6807E7-EAF6-490A-AED6-E64477140E57}" presName="sibTrans" presStyleCnt="0"/>
      <dgm:spPr/>
    </dgm:pt>
    <dgm:pt modelId="{55D091A6-6346-4F4A-A214-9BC846CD0203}" type="pres">
      <dgm:prSet presAssocID="{ADE6BB07-0F09-440A-95E0-60674F6BBC6E}" presName="textNode" presStyleLbl="node1" presStyleIdx="1" presStyleCnt="4">
        <dgm:presLayoutVars>
          <dgm:bulletEnabled val="1"/>
        </dgm:presLayoutVars>
      </dgm:prSet>
      <dgm:spPr/>
    </dgm:pt>
    <dgm:pt modelId="{69413963-AE06-4FD7-BAD8-2C08F29EE0BA}" type="pres">
      <dgm:prSet presAssocID="{8A7356D0-5F32-4900-A368-018D21CE6921}" presName="sibTrans" presStyleCnt="0"/>
      <dgm:spPr/>
    </dgm:pt>
    <dgm:pt modelId="{A3FE66BB-BD07-43CD-BE53-D5C2763BC45B}" type="pres">
      <dgm:prSet presAssocID="{5409645C-7EE8-439C-B525-EB515BBBB635}" presName="textNode" presStyleLbl="node1" presStyleIdx="2" presStyleCnt="4">
        <dgm:presLayoutVars>
          <dgm:bulletEnabled val="1"/>
        </dgm:presLayoutVars>
      </dgm:prSet>
      <dgm:spPr/>
    </dgm:pt>
    <dgm:pt modelId="{179D46E0-F7B7-4FE1-92C2-F6E08B8A2DF6}" type="pres">
      <dgm:prSet presAssocID="{46441A97-FF1E-4E70-A9A0-DC473603F7A1}" presName="sibTrans" presStyleCnt="0"/>
      <dgm:spPr/>
    </dgm:pt>
    <dgm:pt modelId="{B952BB21-9D9F-45FE-8F3E-1AAFB94F0110}" type="pres">
      <dgm:prSet presAssocID="{21573AE4-7194-4E04-ABF9-7EC22C652C39}" presName="textNode" presStyleLbl="node1" presStyleIdx="3" presStyleCnt="4">
        <dgm:presLayoutVars>
          <dgm:bulletEnabled val="1"/>
        </dgm:presLayoutVars>
      </dgm:prSet>
      <dgm:spPr/>
    </dgm:pt>
  </dgm:ptLst>
  <dgm:cxnLst>
    <dgm:cxn modelId="{CD11100E-E972-4D11-B797-309549F68B51}" type="presOf" srcId="{7819C6A2-8F18-4F95-8F02-FCDDEC6EA3A1}" destId="{AB570991-92E3-49E6-AEC3-3BDA2CC02CAF}" srcOrd="0" destOrd="0" presId="urn:microsoft.com/office/officeart/2005/8/layout/hProcess9"/>
    <dgm:cxn modelId="{6CA55515-805D-41E8-B9F0-2BDC5393D727}" type="presOf" srcId="{5409645C-7EE8-439C-B525-EB515BBBB635}" destId="{A3FE66BB-BD07-43CD-BE53-D5C2763BC45B}" srcOrd="0" destOrd="0" presId="urn:microsoft.com/office/officeart/2005/8/layout/hProcess9"/>
    <dgm:cxn modelId="{9DA90F26-2C37-4625-8116-D5A3533A2A46}" type="presOf" srcId="{A31D40B2-9960-49C7-9B01-FA26C796512B}" destId="{3B624004-89CE-4855-B891-51E1ABAB2B87}" srcOrd="0" destOrd="0" presId="urn:microsoft.com/office/officeart/2005/8/layout/hProcess9"/>
    <dgm:cxn modelId="{7C391427-8A0A-470B-BFD3-B6C1B23B3B97}" srcId="{A31D40B2-9960-49C7-9B01-FA26C796512B}" destId="{ADE6BB07-0F09-440A-95E0-60674F6BBC6E}" srcOrd="1" destOrd="0" parTransId="{48D6DED4-A1A4-47AE-BC89-6D51D37E5083}" sibTransId="{8A7356D0-5F32-4900-A368-018D21CE6921}"/>
    <dgm:cxn modelId="{C4F40762-81C9-463B-BEA7-FF577776BFA0}" srcId="{A31D40B2-9960-49C7-9B01-FA26C796512B}" destId="{7819C6A2-8F18-4F95-8F02-FCDDEC6EA3A1}" srcOrd="0" destOrd="0" parTransId="{87E21503-A855-449A-98F8-53206D7975D9}" sibTransId="{5F6807E7-EAF6-490A-AED6-E64477140E57}"/>
    <dgm:cxn modelId="{5D9BD14E-3E32-4491-9452-2F0AE800BBF2}" srcId="{A31D40B2-9960-49C7-9B01-FA26C796512B}" destId="{21573AE4-7194-4E04-ABF9-7EC22C652C39}" srcOrd="3" destOrd="0" parTransId="{075F019E-0BE2-49AF-98B5-EBB59C1724A3}" sibTransId="{D8973829-7ADB-4AF5-B795-7788B20A3ADE}"/>
    <dgm:cxn modelId="{6FF90377-D8F8-49FA-8303-C029724264A5}" srcId="{A31D40B2-9960-49C7-9B01-FA26C796512B}" destId="{5409645C-7EE8-439C-B525-EB515BBBB635}" srcOrd="2" destOrd="0" parTransId="{401269B1-0C62-4C30-9D4E-C80546580DFD}" sibTransId="{46441A97-FF1E-4E70-A9A0-DC473603F7A1}"/>
    <dgm:cxn modelId="{EDDBC77B-E21F-460C-90E1-905AB20C0F36}" type="presOf" srcId="{21573AE4-7194-4E04-ABF9-7EC22C652C39}" destId="{B952BB21-9D9F-45FE-8F3E-1AAFB94F0110}" srcOrd="0" destOrd="0" presId="urn:microsoft.com/office/officeart/2005/8/layout/hProcess9"/>
    <dgm:cxn modelId="{0D1500FE-2A36-4481-A9B0-F7B5A2D042FB}" type="presOf" srcId="{ADE6BB07-0F09-440A-95E0-60674F6BBC6E}" destId="{55D091A6-6346-4F4A-A214-9BC846CD0203}" srcOrd="0" destOrd="0" presId="urn:microsoft.com/office/officeart/2005/8/layout/hProcess9"/>
    <dgm:cxn modelId="{C408F3A0-E3E1-4757-80A1-B01B008691FC}" type="presParOf" srcId="{3B624004-89CE-4855-B891-51E1ABAB2B87}" destId="{04675B5B-2B4E-4DFE-A7AE-621E001214D1}" srcOrd="0" destOrd="0" presId="urn:microsoft.com/office/officeart/2005/8/layout/hProcess9"/>
    <dgm:cxn modelId="{A3541313-BBF5-47E7-8256-7BF52D6C9073}" type="presParOf" srcId="{3B624004-89CE-4855-B891-51E1ABAB2B87}" destId="{EC881479-19A9-4B6B-A5C2-FFD458660795}" srcOrd="1" destOrd="0" presId="urn:microsoft.com/office/officeart/2005/8/layout/hProcess9"/>
    <dgm:cxn modelId="{DFE92C3D-6509-4955-94C1-E671D3983FFA}" type="presParOf" srcId="{EC881479-19A9-4B6B-A5C2-FFD458660795}" destId="{AB570991-92E3-49E6-AEC3-3BDA2CC02CAF}" srcOrd="0" destOrd="0" presId="urn:microsoft.com/office/officeart/2005/8/layout/hProcess9"/>
    <dgm:cxn modelId="{5983B7C2-7433-44D7-9802-D78BA2B1F19E}" type="presParOf" srcId="{EC881479-19A9-4B6B-A5C2-FFD458660795}" destId="{B150C128-1E56-41EA-9FA3-70F85BB2D94A}" srcOrd="1" destOrd="0" presId="urn:microsoft.com/office/officeart/2005/8/layout/hProcess9"/>
    <dgm:cxn modelId="{7EA92030-EAC6-42B5-A657-F747EEC19410}" type="presParOf" srcId="{EC881479-19A9-4B6B-A5C2-FFD458660795}" destId="{55D091A6-6346-4F4A-A214-9BC846CD0203}" srcOrd="2" destOrd="0" presId="urn:microsoft.com/office/officeart/2005/8/layout/hProcess9"/>
    <dgm:cxn modelId="{6D8F97A3-A2D1-4130-9C2B-A926B7531B5E}" type="presParOf" srcId="{EC881479-19A9-4B6B-A5C2-FFD458660795}" destId="{69413963-AE06-4FD7-BAD8-2C08F29EE0BA}" srcOrd="3" destOrd="0" presId="urn:microsoft.com/office/officeart/2005/8/layout/hProcess9"/>
    <dgm:cxn modelId="{DE8BA586-C2A0-457F-AD2C-E6FFB58B17E9}" type="presParOf" srcId="{EC881479-19A9-4B6B-A5C2-FFD458660795}" destId="{A3FE66BB-BD07-43CD-BE53-D5C2763BC45B}" srcOrd="4" destOrd="0" presId="urn:microsoft.com/office/officeart/2005/8/layout/hProcess9"/>
    <dgm:cxn modelId="{01181B1C-465B-46FE-BC5B-C7F0630A16D5}" type="presParOf" srcId="{EC881479-19A9-4B6B-A5C2-FFD458660795}" destId="{179D46E0-F7B7-4FE1-92C2-F6E08B8A2DF6}" srcOrd="5" destOrd="0" presId="urn:microsoft.com/office/officeart/2005/8/layout/hProcess9"/>
    <dgm:cxn modelId="{B5C99257-1187-42F0-95E6-67F9F75B36BB}" type="presParOf" srcId="{EC881479-19A9-4B6B-A5C2-FFD458660795}" destId="{B952BB21-9D9F-45FE-8F3E-1AAFB94F0110}" srcOrd="6" destOrd="0" presId="urn:microsoft.com/office/officeart/2005/8/layout/hProcess9"/>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1E9C2CF-2D90-4425-BAE6-64C07492876F}" type="doc">
      <dgm:prSet loTypeId="urn:microsoft.com/office/officeart/2005/8/layout/default" loCatId="list" qsTypeId="urn:microsoft.com/office/officeart/2005/8/quickstyle/simple1" qsCatId="simple" csTypeId="urn:microsoft.com/office/officeart/2005/8/colors/accent4_5" csCatId="accent4" phldr="1"/>
      <dgm:spPr/>
      <dgm:t>
        <a:bodyPr/>
        <a:lstStyle/>
        <a:p>
          <a:endParaRPr lang="zh-CN" altLang="en-US"/>
        </a:p>
      </dgm:t>
    </dgm:pt>
    <dgm:pt modelId="{250B24DE-173E-47D0-9FD2-407E334E9DC5}">
      <dgm:prSet phldrT="[文本]" custT="1"/>
      <dgm:spPr/>
      <dgm:t>
        <a:bodyPr/>
        <a:lstStyle/>
        <a:p>
          <a:pPr algn="l">
            <a:buNone/>
          </a:pPr>
          <a:r>
            <a:rPr lang="en-US" altLang="zh-CN" sz="2000" dirty="0"/>
            <a:t>(1)</a:t>
          </a:r>
          <a:r>
            <a:rPr lang="zh-CN" altLang="en-US" sz="2000" dirty="0"/>
            <a:t>一切国家权力属于人民的原则。</a:t>
          </a:r>
        </a:p>
      </dgm:t>
    </dgm:pt>
    <dgm:pt modelId="{81AC55BF-4B8F-4AB5-AFD4-270AD0F64042}" cxnId="{280DCA01-07FD-4C63-89F2-252E9F0ED4E0}" type="parTrans">
      <dgm:prSet/>
      <dgm:spPr/>
      <dgm:t>
        <a:bodyPr/>
        <a:lstStyle/>
        <a:p>
          <a:pPr algn="l"/>
          <a:endParaRPr lang="zh-CN" altLang="en-US" sz="2000"/>
        </a:p>
      </dgm:t>
    </dgm:pt>
    <dgm:pt modelId="{D61E68BD-B526-49E6-9CAD-18AD55A63ABA}" cxnId="{280DCA01-07FD-4C63-89F2-252E9F0ED4E0}" type="sibTrans">
      <dgm:prSet/>
      <dgm:spPr/>
      <dgm:t>
        <a:bodyPr/>
        <a:lstStyle/>
        <a:p>
          <a:pPr algn="l"/>
          <a:endParaRPr lang="zh-CN" altLang="en-US" sz="2000"/>
        </a:p>
      </dgm:t>
    </dgm:pt>
    <dgm:pt modelId="{25861894-179F-4304-928E-4BAB8A2C173C}">
      <dgm:prSet custT="1"/>
      <dgm:spPr/>
      <dgm:t>
        <a:bodyPr/>
        <a:lstStyle/>
        <a:p>
          <a:pPr algn="l"/>
          <a:r>
            <a:rPr lang="en-US" altLang="zh-CN" sz="2000" dirty="0"/>
            <a:t>(2)</a:t>
          </a:r>
          <a:r>
            <a:rPr lang="zh-CN" altLang="en-US" sz="2000" dirty="0"/>
            <a:t>保障公民权利和义务的原则。</a:t>
          </a:r>
          <a:endParaRPr lang="en-US" altLang="zh-CN" sz="2000" dirty="0"/>
        </a:p>
      </dgm:t>
    </dgm:pt>
    <dgm:pt modelId="{63BEF8A7-813E-4DCB-BE7D-694B1F565CD0}" cxnId="{87976A19-3A00-44A6-BE4D-3EC03D775E6B}" type="parTrans">
      <dgm:prSet/>
      <dgm:spPr/>
      <dgm:t>
        <a:bodyPr/>
        <a:lstStyle/>
        <a:p>
          <a:pPr algn="l"/>
          <a:endParaRPr lang="zh-CN" altLang="en-US" sz="2000"/>
        </a:p>
      </dgm:t>
    </dgm:pt>
    <dgm:pt modelId="{1EB0846B-B58A-46EC-8D6F-A35EBA20688F}" cxnId="{87976A19-3A00-44A6-BE4D-3EC03D775E6B}" type="sibTrans">
      <dgm:prSet/>
      <dgm:spPr/>
      <dgm:t>
        <a:bodyPr/>
        <a:lstStyle/>
        <a:p>
          <a:pPr algn="l"/>
          <a:endParaRPr lang="zh-CN" altLang="en-US" sz="2000"/>
        </a:p>
      </dgm:t>
    </dgm:pt>
    <dgm:pt modelId="{53DC2510-271F-4ECF-8A50-64ACD7BB24AC}">
      <dgm:prSet custT="1"/>
      <dgm:spPr/>
      <dgm:t>
        <a:bodyPr/>
        <a:lstStyle/>
        <a:p>
          <a:pPr algn="l"/>
          <a:r>
            <a:rPr lang="en-US" altLang="zh-CN" sz="2000"/>
            <a:t>(3)</a:t>
          </a:r>
          <a:r>
            <a:rPr lang="zh-CN" altLang="en-US" sz="2000"/>
            <a:t>民主集中制原则。</a:t>
          </a:r>
          <a:endParaRPr lang="en-US" altLang="zh-CN" sz="2000" dirty="0"/>
        </a:p>
      </dgm:t>
    </dgm:pt>
    <dgm:pt modelId="{7BCEB1B2-F5C1-4111-B026-AB9C9ED625DC}" cxnId="{B3FAF4D7-69BF-42B3-ACBF-033653AB1DEC}" type="parTrans">
      <dgm:prSet/>
      <dgm:spPr/>
      <dgm:t>
        <a:bodyPr/>
        <a:lstStyle/>
        <a:p>
          <a:pPr algn="l"/>
          <a:endParaRPr lang="zh-CN" altLang="en-US" sz="2000"/>
        </a:p>
      </dgm:t>
    </dgm:pt>
    <dgm:pt modelId="{793A0F80-7E2D-4C25-8DF7-92AF6F0CED43}" cxnId="{B3FAF4D7-69BF-42B3-ACBF-033653AB1DEC}" type="sibTrans">
      <dgm:prSet/>
      <dgm:spPr/>
      <dgm:t>
        <a:bodyPr/>
        <a:lstStyle/>
        <a:p>
          <a:pPr algn="l"/>
          <a:endParaRPr lang="zh-CN" altLang="en-US" sz="2000"/>
        </a:p>
      </dgm:t>
    </dgm:pt>
    <dgm:pt modelId="{20D9C268-E641-44AD-996C-E55E31C77915}">
      <dgm:prSet custT="1"/>
      <dgm:spPr/>
      <dgm:t>
        <a:bodyPr/>
        <a:lstStyle/>
        <a:p>
          <a:pPr algn="l"/>
          <a:r>
            <a:rPr lang="en-US" altLang="zh-CN" sz="2000" dirty="0"/>
            <a:t>(4)</a:t>
          </a:r>
          <a:r>
            <a:rPr lang="zh-CN" altLang="en-US" sz="2000" dirty="0"/>
            <a:t>社会主义法制原则。</a:t>
          </a:r>
        </a:p>
      </dgm:t>
    </dgm:pt>
    <dgm:pt modelId="{BA648AB7-FCAF-4330-9811-5A2BE2F69F04}" cxnId="{6B4D2E68-96FF-4338-8EC0-9623FA61EF52}" type="parTrans">
      <dgm:prSet/>
      <dgm:spPr/>
      <dgm:t>
        <a:bodyPr/>
        <a:lstStyle/>
        <a:p>
          <a:pPr algn="l"/>
          <a:endParaRPr lang="zh-CN" altLang="en-US" sz="2000"/>
        </a:p>
      </dgm:t>
    </dgm:pt>
    <dgm:pt modelId="{15F62C1C-E396-4ECD-B0EA-443441FF2A7E}" cxnId="{6B4D2E68-96FF-4338-8EC0-9623FA61EF52}" type="sibTrans">
      <dgm:prSet/>
      <dgm:spPr/>
      <dgm:t>
        <a:bodyPr/>
        <a:lstStyle/>
        <a:p>
          <a:pPr algn="l"/>
          <a:endParaRPr lang="zh-CN" altLang="en-US" sz="2000"/>
        </a:p>
      </dgm:t>
    </dgm:pt>
    <dgm:pt modelId="{44FB8ED3-7D82-4291-BDEA-AB22E07BE321}" type="pres">
      <dgm:prSet presAssocID="{41E9C2CF-2D90-4425-BAE6-64C07492876F}" presName="diagram" presStyleCnt="0">
        <dgm:presLayoutVars>
          <dgm:dir/>
          <dgm:resizeHandles val="exact"/>
        </dgm:presLayoutVars>
      </dgm:prSet>
      <dgm:spPr/>
    </dgm:pt>
    <dgm:pt modelId="{ADEFC40D-FBB5-4941-B542-69841E33ACF6}" type="pres">
      <dgm:prSet presAssocID="{250B24DE-173E-47D0-9FD2-407E334E9DC5}" presName="node" presStyleLbl="node1" presStyleIdx="0" presStyleCnt="4">
        <dgm:presLayoutVars>
          <dgm:bulletEnabled val="1"/>
        </dgm:presLayoutVars>
      </dgm:prSet>
      <dgm:spPr/>
    </dgm:pt>
    <dgm:pt modelId="{8314E5F0-B246-4AC3-BBC2-4A28F80AA32A}" type="pres">
      <dgm:prSet presAssocID="{D61E68BD-B526-49E6-9CAD-18AD55A63ABA}" presName="sibTrans" presStyleCnt="0"/>
      <dgm:spPr/>
    </dgm:pt>
    <dgm:pt modelId="{936A1B48-C5AD-49DE-821B-7894D080705E}" type="pres">
      <dgm:prSet presAssocID="{25861894-179F-4304-928E-4BAB8A2C173C}" presName="node" presStyleLbl="node1" presStyleIdx="1" presStyleCnt="4">
        <dgm:presLayoutVars>
          <dgm:bulletEnabled val="1"/>
        </dgm:presLayoutVars>
      </dgm:prSet>
      <dgm:spPr/>
    </dgm:pt>
    <dgm:pt modelId="{CE308A04-F993-4C74-9BB7-B9AA9A216E77}" type="pres">
      <dgm:prSet presAssocID="{1EB0846B-B58A-46EC-8D6F-A35EBA20688F}" presName="sibTrans" presStyleCnt="0"/>
      <dgm:spPr/>
    </dgm:pt>
    <dgm:pt modelId="{86C610B6-7305-41AD-A5C4-D590B9EC517A}" type="pres">
      <dgm:prSet presAssocID="{53DC2510-271F-4ECF-8A50-64ACD7BB24AC}" presName="node" presStyleLbl="node1" presStyleIdx="2" presStyleCnt="4">
        <dgm:presLayoutVars>
          <dgm:bulletEnabled val="1"/>
        </dgm:presLayoutVars>
      </dgm:prSet>
      <dgm:spPr/>
    </dgm:pt>
    <dgm:pt modelId="{45499083-1ED2-405C-B42B-D51CC45D1393}" type="pres">
      <dgm:prSet presAssocID="{793A0F80-7E2D-4C25-8DF7-92AF6F0CED43}" presName="sibTrans" presStyleCnt="0"/>
      <dgm:spPr/>
    </dgm:pt>
    <dgm:pt modelId="{1F742D88-6343-40FC-AA89-8B6D041DEB81}" type="pres">
      <dgm:prSet presAssocID="{20D9C268-E641-44AD-996C-E55E31C77915}" presName="node" presStyleLbl="node1" presStyleIdx="3" presStyleCnt="4">
        <dgm:presLayoutVars>
          <dgm:bulletEnabled val="1"/>
        </dgm:presLayoutVars>
      </dgm:prSet>
      <dgm:spPr/>
    </dgm:pt>
  </dgm:ptLst>
  <dgm:cxnLst>
    <dgm:cxn modelId="{280DCA01-07FD-4C63-89F2-252E9F0ED4E0}" srcId="{41E9C2CF-2D90-4425-BAE6-64C07492876F}" destId="{250B24DE-173E-47D0-9FD2-407E334E9DC5}" srcOrd="0" destOrd="0" parTransId="{81AC55BF-4B8F-4AB5-AFD4-270AD0F64042}" sibTransId="{D61E68BD-B526-49E6-9CAD-18AD55A63ABA}"/>
    <dgm:cxn modelId="{87976A19-3A00-44A6-BE4D-3EC03D775E6B}" srcId="{41E9C2CF-2D90-4425-BAE6-64C07492876F}" destId="{25861894-179F-4304-928E-4BAB8A2C173C}" srcOrd="1" destOrd="0" parTransId="{63BEF8A7-813E-4DCB-BE7D-694B1F565CD0}" sibTransId="{1EB0846B-B58A-46EC-8D6F-A35EBA20688F}"/>
    <dgm:cxn modelId="{C01D155C-0BBA-47A8-8C46-320E1B2C3225}" type="presOf" srcId="{250B24DE-173E-47D0-9FD2-407E334E9DC5}" destId="{ADEFC40D-FBB5-4941-B542-69841E33ACF6}" srcOrd="0" destOrd="0" presId="urn:microsoft.com/office/officeart/2005/8/layout/default"/>
    <dgm:cxn modelId="{6B4D2E68-96FF-4338-8EC0-9623FA61EF52}" srcId="{41E9C2CF-2D90-4425-BAE6-64C07492876F}" destId="{20D9C268-E641-44AD-996C-E55E31C77915}" srcOrd="3" destOrd="0" parTransId="{BA648AB7-FCAF-4330-9811-5A2BE2F69F04}" sibTransId="{15F62C1C-E396-4ECD-B0EA-443441FF2A7E}"/>
    <dgm:cxn modelId="{ECA3C869-E37B-4783-B843-110096837D50}" type="presOf" srcId="{41E9C2CF-2D90-4425-BAE6-64C07492876F}" destId="{44FB8ED3-7D82-4291-BDEA-AB22E07BE321}" srcOrd="0" destOrd="0" presId="urn:microsoft.com/office/officeart/2005/8/layout/default"/>
    <dgm:cxn modelId="{855E36AB-DD31-4AFD-823A-A44A27701E70}" type="presOf" srcId="{25861894-179F-4304-928E-4BAB8A2C173C}" destId="{936A1B48-C5AD-49DE-821B-7894D080705E}" srcOrd="0" destOrd="0" presId="urn:microsoft.com/office/officeart/2005/8/layout/default"/>
    <dgm:cxn modelId="{B3FAF4D7-69BF-42B3-ACBF-033653AB1DEC}" srcId="{41E9C2CF-2D90-4425-BAE6-64C07492876F}" destId="{53DC2510-271F-4ECF-8A50-64ACD7BB24AC}" srcOrd="2" destOrd="0" parTransId="{7BCEB1B2-F5C1-4111-B026-AB9C9ED625DC}" sibTransId="{793A0F80-7E2D-4C25-8DF7-92AF6F0CED43}"/>
    <dgm:cxn modelId="{7D9400E9-DC63-4110-9E3C-FA0C6C862682}" type="presOf" srcId="{53DC2510-271F-4ECF-8A50-64ACD7BB24AC}" destId="{86C610B6-7305-41AD-A5C4-D590B9EC517A}" srcOrd="0" destOrd="0" presId="urn:microsoft.com/office/officeart/2005/8/layout/default"/>
    <dgm:cxn modelId="{926A1EF4-044A-481D-AB96-99665BF8A167}" type="presOf" srcId="{20D9C268-E641-44AD-996C-E55E31C77915}" destId="{1F742D88-6343-40FC-AA89-8B6D041DEB81}" srcOrd="0" destOrd="0" presId="urn:microsoft.com/office/officeart/2005/8/layout/default"/>
    <dgm:cxn modelId="{B99F8D94-E97B-4872-9B2F-BA40F4F60C3F}" type="presParOf" srcId="{44FB8ED3-7D82-4291-BDEA-AB22E07BE321}" destId="{ADEFC40D-FBB5-4941-B542-69841E33ACF6}" srcOrd="0" destOrd="0" presId="urn:microsoft.com/office/officeart/2005/8/layout/default"/>
    <dgm:cxn modelId="{4F1B7AE2-FAE6-4AD0-8362-27912FC149E4}" type="presParOf" srcId="{44FB8ED3-7D82-4291-BDEA-AB22E07BE321}" destId="{8314E5F0-B246-4AC3-BBC2-4A28F80AA32A}" srcOrd="1" destOrd="0" presId="urn:microsoft.com/office/officeart/2005/8/layout/default"/>
    <dgm:cxn modelId="{8CBBDD6B-F90F-4B8A-8F9E-BEAF29353E63}" type="presParOf" srcId="{44FB8ED3-7D82-4291-BDEA-AB22E07BE321}" destId="{936A1B48-C5AD-49DE-821B-7894D080705E}" srcOrd="2" destOrd="0" presId="urn:microsoft.com/office/officeart/2005/8/layout/default"/>
    <dgm:cxn modelId="{8D069717-043B-43EC-917B-7A84238AA8B9}" type="presParOf" srcId="{44FB8ED3-7D82-4291-BDEA-AB22E07BE321}" destId="{CE308A04-F993-4C74-9BB7-B9AA9A216E77}" srcOrd="3" destOrd="0" presId="urn:microsoft.com/office/officeart/2005/8/layout/default"/>
    <dgm:cxn modelId="{2F190F52-49BC-4C3A-89F3-BB3EB44D6DA7}" type="presParOf" srcId="{44FB8ED3-7D82-4291-BDEA-AB22E07BE321}" destId="{86C610B6-7305-41AD-A5C4-D590B9EC517A}" srcOrd="4" destOrd="0" presId="urn:microsoft.com/office/officeart/2005/8/layout/default"/>
    <dgm:cxn modelId="{1CBB5921-9F7D-4EAC-8A8E-05FFC16B1C79}" type="presParOf" srcId="{44FB8ED3-7D82-4291-BDEA-AB22E07BE321}" destId="{45499083-1ED2-405C-B42B-D51CC45D1393}" srcOrd="5" destOrd="0" presId="urn:microsoft.com/office/officeart/2005/8/layout/default"/>
    <dgm:cxn modelId="{E8E4A6FE-B644-4661-B7C0-3A919BF523F6}" type="presParOf" srcId="{44FB8ED3-7D82-4291-BDEA-AB22E07BE321}" destId="{1F742D88-6343-40FC-AA89-8B6D041DEB81}" srcOrd="6"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355108-8B2B-4BB0-A3CC-800042907A14}" type="doc">
      <dgm:prSet loTypeId="urn:microsoft.com/office/officeart/2005/8/layout/pyramid1" loCatId="pyramid" qsTypeId="urn:microsoft.com/office/officeart/2005/8/quickstyle/simple1" qsCatId="simple" csTypeId="urn:microsoft.com/office/officeart/2005/8/colors/accent1_2" csCatId="accent1" phldr="1"/>
      <dgm:spPr/>
    </dgm:pt>
    <dgm:pt modelId="{A056005B-55CA-46E7-9348-D3326DF7D6AA}">
      <dgm:prSet phldrT="[文本]"/>
      <dgm:spPr/>
      <dgm:t>
        <a:bodyPr/>
        <a:lstStyle/>
        <a:p>
          <a:r>
            <a:rPr lang="zh-CN" altLang="en-US" dirty="0"/>
            <a:t>宪法</a:t>
          </a:r>
        </a:p>
      </dgm:t>
    </dgm:pt>
    <dgm:pt modelId="{97058BB9-CE8A-4843-A389-681C3FF6855B}" cxnId="{FF79BD20-E315-46E2-B26D-2EFBE1FA69CB}" type="parTrans">
      <dgm:prSet/>
      <dgm:spPr/>
      <dgm:t>
        <a:bodyPr/>
        <a:lstStyle/>
        <a:p>
          <a:endParaRPr lang="zh-CN" altLang="en-US"/>
        </a:p>
      </dgm:t>
    </dgm:pt>
    <dgm:pt modelId="{96ACA734-5E6A-48FA-BD61-38B0D4CD35D0}" cxnId="{FF79BD20-E315-46E2-B26D-2EFBE1FA69CB}" type="sibTrans">
      <dgm:prSet/>
      <dgm:spPr/>
      <dgm:t>
        <a:bodyPr/>
        <a:lstStyle/>
        <a:p>
          <a:endParaRPr lang="zh-CN" altLang="en-US"/>
        </a:p>
      </dgm:t>
    </dgm:pt>
    <dgm:pt modelId="{298327F7-CC41-489D-8686-BADDA87007C8}">
      <dgm:prSet phldrT="[文本]"/>
      <dgm:spPr/>
      <dgm:t>
        <a:bodyPr/>
        <a:lstStyle/>
        <a:p>
          <a:r>
            <a:rPr lang="zh-CN" altLang="en-US" dirty="0"/>
            <a:t>基本法律</a:t>
          </a:r>
        </a:p>
      </dgm:t>
    </dgm:pt>
    <dgm:pt modelId="{0902AB36-6B93-4E10-972C-9726DA84B51A}" cxnId="{2B4E5EC3-866D-4579-9117-E6AC66255A52}" type="parTrans">
      <dgm:prSet/>
      <dgm:spPr/>
      <dgm:t>
        <a:bodyPr/>
        <a:lstStyle/>
        <a:p>
          <a:endParaRPr lang="zh-CN" altLang="en-US"/>
        </a:p>
      </dgm:t>
    </dgm:pt>
    <dgm:pt modelId="{514ACEFA-6C55-4C7E-9EEF-7A639317BB03}" cxnId="{2B4E5EC3-866D-4579-9117-E6AC66255A52}" type="sibTrans">
      <dgm:prSet/>
      <dgm:spPr/>
      <dgm:t>
        <a:bodyPr/>
        <a:lstStyle/>
        <a:p>
          <a:endParaRPr lang="zh-CN" altLang="en-US"/>
        </a:p>
      </dgm:t>
    </dgm:pt>
    <dgm:pt modelId="{BD48A0D4-1595-4024-AA9E-83D7ED183E48}">
      <dgm:prSet phldrT="[文本]"/>
      <dgm:spPr/>
      <dgm:t>
        <a:bodyPr/>
        <a:lstStyle/>
        <a:p>
          <a:r>
            <a:rPr lang="zh-CN" altLang="en-US" dirty="0"/>
            <a:t>行政法规、规章</a:t>
          </a:r>
        </a:p>
      </dgm:t>
    </dgm:pt>
    <dgm:pt modelId="{E05A1FE4-1CA9-4E7D-9E9A-5F6E1D8B0BE4}" cxnId="{88D22FCF-95D0-4E4D-9942-2913F72A6EEA}" type="parTrans">
      <dgm:prSet/>
      <dgm:spPr/>
      <dgm:t>
        <a:bodyPr/>
        <a:lstStyle/>
        <a:p>
          <a:endParaRPr lang="zh-CN" altLang="en-US"/>
        </a:p>
      </dgm:t>
    </dgm:pt>
    <dgm:pt modelId="{09AE1304-10D3-4408-8955-401952C26C49}" cxnId="{88D22FCF-95D0-4E4D-9942-2913F72A6EEA}" type="sibTrans">
      <dgm:prSet/>
      <dgm:spPr/>
      <dgm:t>
        <a:bodyPr/>
        <a:lstStyle/>
        <a:p>
          <a:endParaRPr lang="zh-CN" altLang="en-US"/>
        </a:p>
      </dgm:t>
    </dgm:pt>
    <dgm:pt modelId="{D91D0216-EFEF-4438-BF36-50D47D004492}">
      <dgm:prSet phldrT="[文本]"/>
      <dgm:spPr/>
      <dgm:t>
        <a:bodyPr/>
        <a:lstStyle/>
        <a:p>
          <a:r>
            <a:rPr lang="zh-CN" altLang="en-US" dirty="0"/>
            <a:t>地方性法规、自治条例、单行条例</a:t>
          </a:r>
        </a:p>
      </dgm:t>
    </dgm:pt>
    <dgm:pt modelId="{2C762C85-8A3A-4236-9D99-FEF2FB1D2B75}" cxnId="{F7840AD8-3E07-4CE8-BDEA-AD219E2A9812}" type="parTrans">
      <dgm:prSet/>
      <dgm:spPr/>
      <dgm:t>
        <a:bodyPr/>
        <a:lstStyle/>
        <a:p>
          <a:endParaRPr lang="zh-CN" altLang="en-US"/>
        </a:p>
      </dgm:t>
    </dgm:pt>
    <dgm:pt modelId="{D6606204-B840-43D1-9DB6-6A6B0F117E22}" cxnId="{F7840AD8-3E07-4CE8-BDEA-AD219E2A9812}" type="sibTrans">
      <dgm:prSet/>
      <dgm:spPr/>
      <dgm:t>
        <a:bodyPr/>
        <a:lstStyle/>
        <a:p>
          <a:endParaRPr lang="zh-CN" altLang="en-US"/>
        </a:p>
      </dgm:t>
    </dgm:pt>
    <dgm:pt modelId="{AAD3BD97-48B3-4659-BC01-AFF260ED8A32}" type="pres">
      <dgm:prSet presAssocID="{CE355108-8B2B-4BB0-A3CC-800042907A14}" presName="Name0" presStyleCnt="0">
        <dgm:presLayoutVars>
          <dgm:dir/>
          <dgm:animLvl val="lvl"/>
          <dgm:resizeHandles val="exact"/>
        </dgm:presLayoutVars>
      </dgm:prSet>
      <dgm:spPr/>
    </dgm:pt>
    <dgm:pt modelId="{C732E943-025F-4969-A59B-28FBACB0261D}" type="pres">
      <dgm:prSet presAssocID="{A056005B-55CA-46E7-9348-D3326DF7D6AA}" presName="Name8" presStyleCnt="0"/>
      <dgm:spPr/>
    </dgm:pt>
    <dgm:pt modelId="{B88789F3-AF5E-4C21-83A1-558A4D54D274}" type="pres">
      <dgm:prSet presAssocID="{A056005B-55CA-46E7-9348-D3326DF7D6AA}" presName="level" presStyleLbl="node1" presStyleIdx="0" presStyleCnt="4">
        <dgm:presLayoutVars>
          <dgm:chMax val="1"/>
          <dgm:bulletEnabled val="1"/>
        </dgm:presLayoutVars>
      </dgm:prSet>
      <dgm:spPr/>
    </dgm:pt>
    <dgm:pt modelId="{A78C9420-3968-424D-A2B9-A47829C389E8}" type="pres">
      <dgm:prSet presAssocID="{A056005B-55CA-46E7-9348-D3326DF7D6AA}" presName="levelTx" presStyleLbl="revTx" presStyleIdx="0" presStyleCnt="0">
        <dgm:presLayoutVars>
          <dgm:chMax val="1"/>
          <dgm:bulletEnabled val="1"/>
        </dgm:presLayoutVars>
      </dgm:prSet>
      <dgm:spPr/>
    </dgm:pt>
    <dgm:pt modelId="{5F3F8E81-6680-4E1C-8FB9-DE14285386E7}" type="pres">
      <dgm:prSet presAssocID="{298327F7-CC41-489D-8686-BADDA87007C8}" presName="Name8" presStyleCnt="0"/>
      <dgm:spPr/>
    </dgm:pt>
    <dgm:pt modelId="{ADCD0979-5414-4D63-BF4C-1804140FF222}" type="pres">
      <dgm:prSet presAssocID="{298327F7-CC41-489D-8686-BADDA87007C8}" presName="level" presStyleLbl="node1" presStyleIdx="1" presStyleCnt="4">
        <dgm:presLayoutVars>
          <dgm:chMax val="1"/>
          <dgm:bulletEnabled val="1"/>
        </dgm:presLayoutVars>
      </dgm:prSet>
      <dgm:spPr/>
    </dgm:pt>
    <dgm:pt modelId="{2FDF02D8-58AD-4303-B6F3-A95C7D6F1E8B}" type="pres">
      <dgm:prSet presAssocID="{298327F7-CC41-489D-8686-BADDA87007C8}" presName="levelTx" presStyleLbl="revTx" presStyleIdx="0" presStyleCnt="0">
        <dgm:presLayoutVars>
          <dgm:chMax val="1"/>
          <dgm:bulletEnabled val="1"/>
        </dgm:presLayoutVars>
      </dgm:prSet>
      <dgm:spPr/>
    </dgm:pt>
    <dgm:pt modelId="{C0786DAF-6C34-4096-9680-E3ABCBE49AC6}" type="pres">
      <dgm:prSet presAssocID="{BD48A0D4-1595-4024-AA9E-83D7ED183E48}" presName="Name8" presStyleCnt="0"/>
      <dgm:spPr/>
    </dgm:pt>
    <dgm:pt modelId="{08198399-E131-4001-86C9-58B1BE27A8D2}" type="pres">
      <dgm:prSet presAssocID="{BD48A0D4-1595-4024-AA9E-83D7ED183E48}" presName="level" presStyleLbl="node1" presStyleIdx="2" presStyleCnt="4">
        <dgm:presLayoutVars>
          <dgm:chMax val="1"/>
          <dgm:bulletEnabled val="1"/>
        </dgm:presLayoutVars>
      </dgm:prSet>
      <dgm:spPr/>
    </dgm:pt>
    <dgm:pt modelId="{AE98575A-AE76-4942-B942-E5B247CE867D}" type="pres">
      <dgm:prSet presAssocID="{BD48A0D4-1595-4024-AA9E-83D7ED183E48}" presName="levelTx" presStyleLbl="revTx" presStyleIdx="0" presStyleCnt="0">
        <dgm:presLayoutVars>
          <dgm:chMax val="1"/>
          <dgm:bulletEnabled val="1"/>
        </dgm:presLayoutVars>
      </dgm:prSet>
      <dgm:spPr/>
    </dgm:pt>
    <dgm:pt modelId="{FB128F58-87BA-4763-9A6D-C6F83FF1AC2E}" type="pres">
      <dgm:prSet presAssocID="{D91D0216-EFEF-4438-BF36-50D47D004492}" presName="Name8" presStyleCnt="0"/>
      <dgm:spPr/>
    </dgm:pt>
    <dgm:pt modelId="{8EDC34CC-5219-4850-B1F9-778B6F1E9E9A}" type="pres">
      <dgm:prSet presAssocID="{D91D0216-EFEF-4438-BF36-50D47D004492}" presName="level" presStyleLbl="node1" presStyleIdx="3" presStyleCnt="4">
        <dgm:presLayoutVars>
          <dgm:chMax val="1"/>
          <dgm:bulletEnabled val="1"/>
        </dgm:presLayoutVars>
      </dgm:prSet>
      <dgm:spPr/>
    </dgm:pt>
    <dgm:pt modelId="{FB359278-9C47-411C-8CC7-7AAFCE3F45B2}" type="pres">
      <dgm:prSet presAssocID="{D91D0216-EFEF-4438-BF36-50D47D004492}" presName="levelTx" presStyleLbl="revTx" presStyleIdx="0" presStyleCnt="0">
        <dgm:presLayoutVars>
          <dgm:chMax val="1"/>
          <dgm:bulletEnabled val="1"/>
        </dgm:presLayoutVars>
      </dgm:prSet>
      <dgm:spPr/>
    </dgm:pt>
  </dgm:ptLst>
  <dgm:cxnLst>
    <dgm:cxn modelId="{BDDC0913-8FCB-4D3E-BF77-AEFA6B3B5BFA}" type="presOf" srcId="{D91D0216-EFEF-4438-BF36-50D47D004492}" destId="{FB359278-9C47-411C-8CC7-7AAFCE3F45B2}" srcOrd="1" destOrd="0" presId="urn:microsoft.com/office/officeart/2005/8/layout/pyramid1"/>
    <dgm:cxn modelId="{FF79BD20-E315-46E2-B26D-2EFBE1FA69CB}" srcId="{CE355108-8B2B-4BB0-A3CC-800042907A14}" destId="{A056005B-55CA-46E7-9348-D3326DF7D6AA}" srcOrd="0" destOrd="0" parTransId="{97058BB9-CE8A-4843-A389-681C3FF6855B}" sibTransId="{96ACA734-5E6A-48FA-BD61-38B0D4CD35D0}"/>
    <dgm:cxn modelId="{1C9CC33A-D419-49AB-9F01-2CF23DFABBDD}" type="presOf" srcId="{BD48A0D4-1595-4024-AA9E-83D7ED183E48}" destId="{AE98575A-AE76-4942-B942-E5B247CE867D}" srcOrd="1" destOrd="0" presId="urn:microsoft.com/office/officeart/2005/8/layout/pyramid1"/>
    <dgm:cxn modelId="{EFC42463-12B1-42CF-9B99-6654C8E80F0C}" type="presOf" srcId="{298327F7-CC41-489D-8686-BADDA87007C8}" destId="{2FDF02D8-58AD-4303-B6F3-A95C7D6F1E8B}" srcOrd="1" destOrd="0" presId="urn:microsoft.com/office/officeart/2005/8/layout/pyramid1"/>
    <dgm:cxn modelId="{98CC6448-CCA6-4C0F-9F78-C4FFFAAB9E41}" type="presOf" srcId="{A056005B-55CA-46E7-9348-D3326DF7D6AA}" destId="{A78C9420-3968-424D-A2B9-A47829C389E8}" srcOrd="1" destOrd="0" presId="urn:microsoft.com/office/officeart/2005/8/layout/pyramid1"/>
    <dgm:cxn modelId="{A5A4069C-400A-48AE-A278-3401B24FD324}" type="presOf" srcId="{BD48A0D4-1595-4024-AA9E-83D7ED183E48}" destId="{08198399-E131-4001-86C9-58B1BE27A8D2}" srcOrd="0" destOrd="0" presId="urn:microsoft.com/office/officeart/2005/8/layout/pyramid1"/>
    <dgm:cxn modelId="{60E93FAA-83F1-4905-B097-E5F991F5EEAC}" type="presOf" srcId="{298327F7-CC41-489D-8686-BADDA87007C8}" destId="{ADCD0979-5414-4D63-BF4C-1804140FF222}" srcOrd="0" destOrd="0" presId="urn:microsoft.com/office/officeart/2005/8/layout/pyramid1"/>
    <dgm:cxn modelId="{E7536BB6-72A9-4AB7-8622-68D3DDEB7431}" type="presOf" srcId="{A056005B-55CA-46E7-9348-D3326DF7D6AA}" destId="{B88789F3-AF5E-4C21-83A1-558A4D54D274}" srcOrd="0" destOrd="0" presId="urn:microsoft.com/office/officeart/2005/8/layout/pyramid1"/>
    <dgm:cxn modelId="{2B4E5EC3-866D-4579-9117-E6AC66255A52}" srcId="{CE355108-8B2B-4BB0-A3CC-800042907A14}" destId="{298327F7-CC41-489D-8686-BADDA87007C8}" srcOrd="1" destOrd="0" parTransId="{0902AB36-6B93-4E10-972C-9726DA84B51A}" sibTransId="{514ACEFA-6C55-4C7E-9EEF-7A639317BB03}"/>
    <dgm:cxn modelId="{88D22FCF-95D0-4E4D-9942-2913F72A6EEA}" srcId="{CE355108-8B2B-4BB0-A3CC-800042907A14}" destId="{BD48A0D4-1595-4024-AA9E-83D7ED183E48}" srcOrd="2" destOrd="0" parTransId="{E05A1FE4-1CA9-4E7D-9E9A-5F6E1D8B0BE4}" sibTransId="{09AE1304-10D3-4408-8955-401952C26C49}"/>
    <dgm:cxn modelId="{F7840AD8-3E07-4CE8-BDEA-AD219E2A9812}" srcId="{CE355108-8B2B-4BB0-A3CC-800042907A14}" destId="{D91D0216-EFEF-4438-BF36-50D47D004492}" srcOrd="3" destOrd="0" parTransId="{2C762C85-8A3A-4236-9D99-FEF2FB1D2B75}" sibTransId="{D6606204-B840-43D1-9DB6-6A6B0F117E22}"/>
    <dgm:cxn modelId="{61DF00E3-38F1-420C-8704-7CFD9E10F63E}" type="presOf" srcId="{D91D0216-EFEF-4438-BF36-50D47D004492}" destId="{8EDC34CC-5219-4850-B1F9-778B6F1E9E9A}" srcOrd="0" destOrd="0" presId="urn:microsoft.com/office/officeart/2005/8/layout/pyramid1"/>
    <dgm:cxn modelId="{FBCF3BE5-476E-4736-A4D4-2724F5953775}" type="presOf" srcId="{CE355108-8B2B-4BB0-A3CC-800042907A14}" destId="{AAD3BD97-48B3-4659-BC01-AFF260ED8A32}" srcOrd="0" destOrd="0" presId="urn:microsoft.com/office/officeart/2005/8/layout/pyramid1"/>
    <dgm:cxn modelId="{262397C4-7321-481D-A287-DE1B08F814BF}" type="presParOf" srcId="{AAD3BD97-48B3-4659-BC01-AFF260ED8A32}" destId="{C732E943-025F-4969-A59B-28FBACB0261D}" srcOrd="0" destOrd="0" presId="urn:microsoft.com/office/officeart/2005/8/layout/pyramid1"/>
    <dgm:cxn modelId="{1584B4C5-2C5D-41B6-8C17-DAD5258C3FF5}" type="presParOf" srcId="{C732E943-025F-4969-A59B-28FBACB0261D}" destId="{B88789F3-AF5E-4C21-83A1-558A4D54D274}" srcOrd="0" destOrd="0" presId="urn:microsoft.com/office/officeart/2005/8/layout/pyramid1"/>
    <dgm:cxn modelId="{680BF295-460D-4F3A-9AAE-2EF242E1D6D6}" type="presParOf" srcId="{C732E943-025F-4969-A59B-28FBACB0261D}" destId="{A78C9420-3968-424D-A2B9-A47829C389E8}" srcOrd="1" destOrd="0" presId="urn:microsoft.com/office/officeart/2005/8/layout/pyramid1"/>
    <dgm:cxn modelId="{4164BF45-C94B-44BA-A2D6-45095CE54587}" type="presParOf" srcId="{AAD3BD97-48B3-4659-BC01-AFF260ED8A32}" destId="{5F3F8E81-6680-4E1C-8FB9-DE14285386E7}" srcOrd="1" destOrd="0" presId="urn:microsoft.com/office/officeart/2005/8/layout/pyramid1"/>
    <dgm:cxn modelId="{5FB8944D-F038-4658-9ED5-1FD406C2C936}" type="presParOf" srcId="{5F3F8E81-6680-4E1C-8FB9-DE14285386E7}" destId="{ADCD0979-5414-4D63-BF4C-1804140FF222}" srcOrd="0" destOrd="0" presId="urn:microsoft.com/office/officeart/2005/8/layout/pyramid1"/>
    <dgm:cxn modelId="{B6652BF9-297A-4EB1-8BA0-2859A5B80073}" type="presParOf" srcId="{5F3F8E81-6680-4E1C-8FB9-DE14285386E7}" destId="{2FDF02D8-58AD-4303-B6F3-A95C7D6F1E8B}" srcOrd="1" destOrd="0" presId="urn:microsoft.com/office/officeart/2005/8/layout/pyramid1"/>
    <dgm:cxn modelId="{4767B5BE-85CB-46C4-8EEE-4FACDA39DE9D}" type="presParOf" srcId="{AAD3BD97-48B3-4659-BC01-AFF260ED8A32}" destId="{C0786DAF-6C34-4096-9680-E3ABCBE49AC6}" srcOrd="2" destOrd="0" presId="urn:microsoft.com/office/officeart/2005/8/layout/pyramid1"/>
    <dgm:cxn modelId="{29179271-DCF9-417A-8632-49F5888F4DC4}" type="presParOf" srcId="{C0786DAF-6C34-4096-9680-E3ABCBE49AC6}" destId="{08198399-E131-4001-86C9-58B1BE27A8D2}" srcOrd="0" destOrd="0" presId="urn:microsoft.com/office/officeart/2005/8/layout/pyramid1"/>
    <dgm:cxn modelId="{2EC87310-3CE9-47BC-9DEA-B2B7FF084473}" type="presParOf" srcId="{C0786DAF-6C34-4096-9680-E3ABCBE49AC6}" destId="{AE98575A-AE76-4942-B942-E5B247CE867D}" srcOrd="1" destOrd="0" presId="urn:microsoft.com/office/officeart/2005/8/layout/pyramid1"/>
    <dgm:cxn modelId="{9FE804D4-3399-438A-AE83-1D51AC8DEE78}" type="presParOf" srcId="{AAD3BD97-48B3-4659-BC01-AFF260ED8A32}" destId="{FB128F58-87BA-4763-9A6D-C6F83FF1AC2E}" srcOrd="3" destOrd="0" presId="urn:microsoft.com/office/officeart/2005/8/layout/pyramid1"/>
    <dgm:cxn modelId="{33D41C19-A2E6-4996-A556-93376136D421}" type="presParOf" srcId="{FB128F58-87BA-4763-9A6D-C6F83FF1AC2E}" destId="{8EDC34CC-5219-4850-B1F9-778B6F1E9E9A}" srcOrd="0" destOrd="0" presId="urn:microsoft.com/office/officeart/2005/8/layout/pyramid1"/>
    <dgm:cxn modelId="{A65E746E-EEC1-4BDF-8762-31FA2A82516D}" type="presParOf" srcId="{FB128F58-87BA-4763-9A6D-C6F83FF1AC2E}" destId="{FB359278-9C47-411C-8CC7-7AAFCE3F45B2}" srcOrd="1" destOrd="0" presId="urn:microsoft.com/office/officeart/2005/8/layout/pyramid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9EC642-D058-4C6C-B251-D0C6182A8874}" type="doc">
      <dgm:prSet loTypeId="urn:microsoft.com/office/officeart/2005/8/layout/hProcess9" loCatId="process" qsTypeId="urn:microsoft.com/office/officeart/2005/8/quickstyle/simple1" qsCatId="simple" csTypeId="urn:microsoft.com/office/officeart/2005/8/colors/accent5_3" csCatId="accent5" phldr="1"/>
      <dgm:spPr/>
    </dgm:pt>
    <dgm:pt modelId="{E82A0236-6A1C-4ED5-945C-B837506195CF}">
      <dgm:prSet phldrT="[文本]" custT="1"/>
      <dgm:spPr/>
      <dgm:t>
        <a:bodyPr/>
        <a:lstStyle/>
        <a:p>
          <a:endParaRPr lang="en-US" altLang="zh-CN" sz="2000" dirty="0"/>
        </a:p>
        <a:p>
          <a:r>
            <a:rPr lang="zh-CN" altLang="en-US" sz="2000" dirty="0"/>
            <a:t>①宪法是普通法律的立法基础立法依据和基础，普通法律是根据宪法制定的，是宪法的县体化</a:t>
          </a:r>
          <a:br>
            <a:rPr lang="zh-CN" altLang="en-US" sz="2000" dirty="0"/>
          </a:br>
          <a:br>
            <a:rPr lang="zh-CN" altLang="en-US" sz="2000" dirty="0"/>
          </a:br>
          <a:endParaRPr lang="zh-CN" altLang="en-US" sz="2000" dirty="0"/>
        </a:p>
      </dgm:t>
    </dgm:pt>
    <dgm:pt modelId="{DBC34D8A-272E-4449-BC48-EB105C63F59B}" cxnId="{D940AECD-4984-413D-B7B9-919DECF4646F}" type="parTrans">
      <dgm:prSet/>
      <dgm:spPr/>
      <dgm:t>
        <a:bodyPr/>
        <a:lstStyle/>
        <a:p>
          <a:endParaRPr lang="zh-CN" altLang="en-US" sz="2000"/>
        </a:p>
      </dgm:t>
    </dgm:pt>
    <dgm:pt modelId="{412F5762-B5A4-4CDB-84D4-46F7D197BBD7}" cxnId="{D940AECD-4984-413D-B7B9-919DECF4646F}" type="sibTrans">
      <dgm:prSet/>
      <dgm:spPr/>
      <dgm:t>
        <a:bodyPr/>
        <a:lstStyle/>
        <a:p>
          <a:endParaRPr lang="zh-CN" altLang="en-US" sz="2000"/>
        </a:p>
      </dgm:t>
    </dgm:pt>
    <dgm:pt modelId="{4DE7DD18-1D0E-4B40-8D80-D4EB64B28205}">
      <dgm:prSet phldrT="[文本]" custT="1"/>
      <dgm:spPr/>
      <dgm:t>
        <a:bodyPr/>
        <a:lstStyle/>
        <a:p>
          <a:r>
            <a:rPr lang="zh-CN" altLang="en-US" sz="2000" dirty="0"/>
            <a:t>②一切法律，行政法规和地方性法规都不得和宪法相抵触，否则就会因违宪而无效</a:t>
          </a:r>
          <a:br>
            <a:rPr lang="zh-CN" altLang="en-US" sz="2000" dirty="0"/>
          </a:br>
          <a:br>
            <a:rPr lang="zh-CN" altLang="en-US" sz="2000" dirty="0"/>
          </a:br>
          <a:endParaRPr lang="zh-CN" altLang="en-US" sz="2000" dirty="0"/>
        </a:p>
      </dgm:t>
    </dgm:pt>
    <dgm:pt modelId="{1C3F5302-C989-43E2-A946-4A28930C0CB2}" cxnId="{F5491524-9731-483D-BAAB-8B37FFBD5D2D}" type="parTrans">
      <dgm:prSet/>
      <dgm:spPr/>
      <dgm:t>
        <a:bodyPr/>
        <a:lstStyle/>
        <a:p>
          <a:endParaRPr lang="zh-CN" altLang="en-US" sz="2000"/>
        </a:p>
      </dgm:t>
    </dgm:pt>
    <dgm:pt modelId="{5A90362B-664E-4F84-9359-4B251600FF43}" cxnId="{F5491524-9731-483D-BAAB-8B37FFBD5D2D}" type="sibTrans">
      <dgm:prSet/>
      <dgm:spPr/>
      <dgm:t>
        <a:bodyPr/>
        <a:lstStyle/>
        <a:p>
          <a:endParaRPr lang="zh-CN" altLang="en-US" sz="2000"/>
        </a:p>
      </dgm:t>
    </dgm:pt>
    <dgm:pt modelId="{49DB89BA-13F2-4B7E-A18D-97207426D518}">
      <dgm:prSet phldrT="[文本]" custT="1"/>
      <dgm:spPr/>
      <dgm:t>
        <a:bodyPr/>
        <a:lstStyle/>
        <a:p>
          <a:r>
            <a:rPr lang="zh-CN" altLang="en-US" sz="2000" dirty="0"/>
            <a:t>③宪法是一切组织和个人的根本活动准则</a:t>
          </a:r>
          <a:br>
            <a:rPr lang="zh-CN" altLang="en-US" sz="2000" dirty="0"/>
          </a:br>
          <a:endParaRPr lang="zh-CN" altLang="en-US" sz="2000" dirty="0"/>
        </a:p>
      </dgm:t>
    </dgm:pt>
    <dgm:pt modelId="{7E91E1E8-28BD-4725-BE6C-468D5CBF8EC3}" cxnId="{E9566533-592C-4157-B915-2805E65D0FE6}" type="parTrans">
      <dgm:prSet/>
      <dgm:spPr/>
      <dgm:t>
        <a:bodyPr/>
        <a:lstStyle/>
        <a:p>
          <a:endParaRPr lang="zh-CN" altLang="en-US" sz="2000"/>
        </a:p>
      </dgm:t>
    </dgm:pt>
    <dgm:pt modelId="{86D38904-5575-44BD-9F84-89A453A6E3FF}" cxnId="{E9566533-592C-4157-B915-2805E65D0FE6}" type="sibTrans">
      <dgm:prSet/>
      <dgm:spPr/>
      <dgm:t>
        <a:bodyPr/>
        <a:lstStyle/>
        <a:p>
          <a:endParaRPr lang="zh-CN" altLang="en-US" sz="2000"/>
        </a:p>
      </dgm:t>
    </dgm:pt>
    <dgm:pt modelId="{99BCEE6B-889D-46CA-B07A-B4AD9706FEA6}" type="pres">
      <dgm:prSet presAssocID="{4B9EC642-D058-4C6C-B251-D0C6182A8874}" presName="CompostProcess" presStyleCnt="0">
        <dgm:presLayoutVars>
          <dgm:dir/>
          <dgm:resizeHandles val="exact"/>
        </dgm:presLayoutVars>
      </dgm:prSet>
      <dgm:spPr/>
    </dgm:pt>
    <dgm:pt modelId="{FE2AD6D5-14C2-4F9C-ACB8-3B8736EC72B1}" type="pres">
      <dgm:prSet presAssocID="{4B9EC642-D058-4C6C-B251-D0C6182A8874}" presName="arrow" presStyleLbl="bgShp" presStyleIdx="0" presStyleCnt="1"/>
      <dgm:spPr/>
    </dgm:pt>
    <dgm:pt modelId="{53E23F03-DEFB-4DDD-B2E0-7723E7B4ED7D}" type="pres">
      <dgm:prSet presAssocID="{4B9EC642-D058-4C6C-B251-D0C6182A8874}" presName="linearProcess" presStyleCnt="0"/>
      <dgm:spPr/>
    </dgm:pt>
    <dgm:pt modelId="{B6D52AB4-F8F2-41FF-AAB5-F646B2FF42C5}" type="pres">
      <dgm:prSet presAssocID="{E82A0236-6A1C-4ED5-945C-B837506195CF}" presName="textNode" presStyleLbl="node1" presStyleIdx="0" presStyleCnt="3">
        <dgm:presLayoutVars>
          <dgm:bulletEnabled val="1"/>
        </dgm:presLayoutVars>
      </dgm:prSet>
      <dgm:spPr/>
    </dgm:pt>
    <dgm:pt modelId="{E6639E3C-2D8C-45AF-A2D5-3B84CA5FB065}" type="pres">
      <dgm:prSet presAssocID="{412F5762-B5A4-4CDB-84D4-46F7D197BBD7}" presName="sibTrans" presStyleCnt="0"/>
      <dgm:spPr/>
    </dgm:pt>
    <dgm:pt modelId="{01FEFA65-22C4-4570-88AB-A5670CC9AF40}" type="pres">
      <dgm:prSet presAssocID="{4DE7DD18-1D0E-4B40-8D80-D4EB64B28205}" presName="textNode" presStyleLbl="node1" presStyleIdx="1" presStyleCnt="3">
        <dgm:presLayoutVars>
          <dgm:bulletEnabled val="1"/>
        </dgm:presLayoutVars>
      </dgm:prSet>
      <dgm:spPr/>
    </dgm:pt>
    <dgm:pt modelId="{74A9F29A-5AE4-443E-8B87-6D7B7C5D6D3E}" type="pres">
      <dgm:prSet presAssocID="{5A90362B-664E-4F84-9359-4B251600FF43}" presName="sibTrans" presStyleCnt="0"/>
      <dgm:spPr/>
    </dgm:pt>
    <dgm:pt modelId="{B69BB769-8BC1-45AE-B18D-A040D5B51197}" type="pres">
      <dgm:prSet presAssocID="{49DB89BA-13F2-4B7E-A18D-97207426D518}" presName="textNode" presStyleLbl="node1" presStyleIdx="2" presStyleCnt="3">
        <dgm:presLayoutVars>
          <dgm:bulletEnabled val="1"/>
        </dgm:presLayoutVars>
      </dgm:prSet>
      <dgm:spPr/>
    </dgm:pt>
  </dgm:ptLst>
  <dgm:cxnLst>
    <dgm:cxn modelId="{F5491524-9731-483D-BAAB-8B37FFBD5D2D}" srcId="{4B9EC642-D058-4C6C-B251-D0C6182A8874}" destId="{4DE7DD18-1D0E-4B40-8D80-D4EB64B28205}" srcOrd="1" destOrd="0" parTransId="{1C3F5302-C989-43E2-A946-4A28930C0CB2}" sibTransId="{5A90362B-664E-4F84-9359-4B251600FF43}"/>
    <dgm:cxn modelId="{E9566533-592C-4157-B915-2805E65D0FE6}" srcId="{4B9EC642-D058-4C6C-B251-D0C6182A8874}" destId="{49DB89BA-13F2-4B7E-A18D-97207426D518}" srcOrd="2" destOrd="0" parTransId="{7E91E1E8-28BD-4725-BE6C-468D5CBF8EC3}" sibTransId="{86D38904-5575-44BD-9F84-89A453A6E3FF}"/>
    <dgm:cxn modelId="{41D46F5D-DBAD-4E8B-A566-AE1C66320902}" type="presOf" srcId="{4DE7DD18-1D0E-4B40-8D80-D4EB64B28205}" destId="{01FEFA65-22C4-4570-88AB-A5670CC9AF40}" srcOrd="0" destOrd="0" presId="urn:microsoft.com/office/officeart/2005/8/layout/hProcess9"/>
    <dgm:cxn modelId="{A58B2B9B-28F7-4FC9-85AC-FB54A30C1D5A}" type="presOf" srcId="{E82A0236-6A1C-4ED5-945C-B837506195CF}" destId="{B6D52AB4-F8F2-41FF-AAB5-F646B2FF42C5}" srcOrd="0" destOrd="0" presId="urn:microsoft.com/office/officeart/2005/8/layout/hProcess9"/>
    <dgm:cxn modelId="{AB2964CA-6B68-4083-956A-23ED8239AD27}" type="presOf" srcId="{49DB89BA-13F2-4B7E-A18D-97207426D518}" destId="{B69BB769-8BC1-45AE-B18D-A040D5B51197}" srcOrd="0" destOrd="0" presId="urn:microsoft.com/office/officeart/2005/8/layout/hProcess9"/>
    <dgm:cxn modelId="{D940AECD-4984-413D-B7B9-919DECF4646F}" srcId="{4B9EC642-D058-4C6C-B251-D0C6182A8874}" destId="{E82A0236-6A1C-4ED5-945C-B837506195CF}" srcOrd="0" destOrd="0" parTransId="{DBC34D8A-272E-4449-BC48-EB105C63F59B}" sibTransId="{412F5762-B5A4-4CDB-84D4-46F7D197BBD7}"/>
    <dgm:cxn modelId="{6FF8A0DA-F7F6-4DAC-949D-8DC96C4B99DB}" type="presOf" srcId="{4B9EC642-D058-4C6C-B251-D0C6182A8874}" destId="{99BCEE6B-889D-46CA-B07A-B4AD9706FEA6}" srcOrd="0" destOrd="0" presId="urn:microsoft.com/office/officeart/2005/8/layout/hProcess9"/>
    <dgm:cxn modelId="{87C2774B-92A3-43E8-A386-495DE48FE9B5}" type="presParOf" srcId="{99BCEE6B-889D-46CA-B07A-B4AD9706FEA6}" destId="{FE2AD6D5-14C2-4F9C-ACB8-3B8736EC72B1}" srcOrd="0" destOrd="0" presId="urn:microsoft.com/office/officeart/2005/8/layout/hProcess9"/>
    <dgm:cxn modelId="{B38CF674-E5AE-4311-8CD8-F5620DC9057D}" type="presParOf" srcId="{99BCEE6B-889D-46CA-B07A-B4AD9706FEA6}" destId="{53E23F03-DEFB-4DDD-B2E0-7723E7B4ED7D}" srcOrd="1" destOrd="0" presId="urn:microsoft.com/office/officeart/2005/8/layout/hProcess9"/>
    <dgm:cxn modelId="{49B34F94-C19D-4846-846E-86038CAD722C}" type="presParOf" srcId="{53E23F03-DEFB-4DDD-B2E0-7723E7B4ED7D}" destId="{B6D52AB4-F8F2-41FF-AAB5-F646B2FF42C5}" srcOrd="0" destOrd="0" presId="urn:microsoft.com/office/officeart/2005/8/layout/hProcess9"/>
    <dgm:cxn modelId="{A0497AB9-1F76-43E5-A340-5B862C6F0137}" type="presParOf" srcId="{53E23F03-DEFB-4DDD-B2E0-7723E7B4ED7D}" destId="{E6639E3C-2D8C-45AF-A2D5-3B84CA5FB065}" srcOrd="1" destOrd="0" presId="urn:microsoft.com/office/officeart/2005/8/layout/hProcess9"/>
    <dgm:cxn modelId="{C8E53A44-EDC0-4DBD-B88B-3515573CAF04}" type="presParOf" srcId="{53E23F03-DEFB-4DDD-B2E0-7723E7B4ED7D}" destId="{01FEFA65-22C4-4570-88AB-A5670CC9AF40}" srcOrd="2" destOrd="0" presId="urn:microsoft.com/office/officeart/2005/8/layout/hProcess9"/>
    <dgm:cxn modelId="{153D6992-34A6-45A4-969E-A9D4AFC32198}" type="presParOf" srcId="{53E23F03-DEFB-4DDD-B2E0-7723E7B4ED7D}" destId="{74A9F29A-5AE4-443E-8B87-6D7B7C5D6D3E}" srcOrd="3" destOrd="0" presId="urn:microsoft.com/office/officeart/2005/8/layout/hProcess9"/>
    <dgm:cxn modelId="{8EC9A8F9-C709-48A2-B788-8716D0D6F146}" type="presParOf" srcId="{53E23F03-DEFB-4DDD-B2E0-7723E7B4ED7D}" destId="{B69BB769-8BC1-45AE-B18D-A040D5B51197}" srcOrd="4" destOrd="0" presId="urn:microsoft.com/office/officeart/2005/8/layout/hProcess9"/>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E4244D8-58B0-4688-9A68-BE2C09B77809}" type="doc">
      <dgm:prSet loTypeId="urn:microsoft.com/office/officeart/2009/3/layout/StepUpProcess" loCatId="process" qsTypeId="urn:microsoft.com/office/officeart/2005/8/quickstyle/simple1" qsCatId="simple" csTypeId="urn:microsoft.com/office/officeart/2005/8/colors/accent4_5" csCatId="accent4" phldr="1"/>
      <dgm:spPr/>
      <dgm:t>
        <a:bodyPr/>
        <a:lstStyle/>
        <a:p>
          <a:endParaRPr lang="zh-CN" altLang="en-US"/>
        </a:p>
      </dgm:t>
    </dgm:pt>
    <dgm:pt modelId="{BC4142E7-56E3-41D0-B6CC-2F4B4A15CE5A}">
      <dgm:prSet phldrT="[文本]" custT="1"/>
      <dgm:spPr/>
      <dgm:t>
        <a:bodyPr/>
        <a:lstStyle/>
        <a:p>
          <a:r>
            <a:rPr lang="zh-CN" altLang="en-US" sz="2800" dirty="0">
              <a:latin typeface="幼圆" panose="02010509060101010101" charset="-122"/>
            </a:rPr>
            <a:t>提出修正案</a:t>
          </a:r>
        </a:p>
      </dgm:t>
    </dgm:pt>
    <dgm:pt modelId="{598D2FB4-528E-43C9-9EB4-C974622F645A}" cxnId="{BBC11B94-43BD-4462-90CC-A58141DC75D0}" type="parTrans">
      <dgm:prSet/>
      <dgm:spPr/>
      <dgm:t>
        <a:bodyPr/>
        <a:lstStyle/>
        <a:p>
          <a:endParaRPr lang="zh-CN" altLang="en-US" sz="2800">
            <a:latin typeface="幼圆" panose="02010509060101010101" charset="-122"/>
          </a:endParaRPr>
        </a:p>
      </dgm:t>
    </dgm:pt>
    <dgm:pt modelId="{AF2253A3-4262-4EAD-B1D4-42CE21DB54AD}" cxnId="{BBC11B94-43BD-4462-90CC-A58141DC75D0}" type="sibTrans">
      <dgm:prSet/>
      <dgm:spPr/>
      <dgm:t>
        <a:bodyPr/>
        <a:lstStyle/>
        <a:p>
          <a:endParaRPr lang="zh-CN" altLang="en-US" sz="2800">
            <a:latin typeface="幼圆" panose="02010509060101010101" charset="-122"/>
          </a:endParaRPr>
        </a:p>
      </dgm:t>
    </dgm:pt>
    <dgm:pt modelId="{1B09097C-3E60-486E-833B-5297C107679C}">
      <dgm:prSet phldrT="[文本]" custT="1"/>
      <dgm:spPr/>
      <dgm:t>
        <a:bodyPr/>
        <a:lstStyle/>
        <a:p>
          <a:r>
            <a:rPr lang="zh-CN" altLang="en-US" sz="2800" dirty="0">
              <a:latin typeface="幼圆" panose="02010509060101010101" charset="-122"/>
            </a:rPr>
            <a:t>通过修正案</a:t>
          </a:r>
        </a:p>
      </dgm:t>
    </dgm:pt>
    <dgm:pt modelId="{37453BEF-D673-4F3C-966E-42AB6E8AD33F}" cxnId="{CF60954B-1E63-41FA-B4AD-BE602FE83B38}" type="parTrans">
      <dgm:prSet/>
      <dgm:spPr/>
      <dgm:t>
        <a:bodyPr/>
        <a:lstStyle/>
        <a:p>
          <a:endParaRPr lang="zh-CN" altLang="en-US" sz="2800">
            <a:latin typeface="幼圆" panose="02010509060101010101" charset="-122"/>
          </a:endParaRPr>
        </a:p>
      </dgm:t>
    </dgm:pt>
    <dgm:pt modelId="{BFF0AE72-AAFF-40BF-9640-4D82E76FDDFD}" cxnId="{CF60954B-1E63-41FA-B4AD-BE602FE83B38}" type="sibTrans">
      <dgm:prSet/>
      <dgm:spPr/>
      <dgm:t>
        <a:bodyPr/>
        <a:lstStyle/>
        <a:p>
          <a:endParaRPr lang="zh-CN" altLang="en-US" sz="2800">
            <a:latin typeface="幼圆" panose="02010509060101010101" charset="-122"/>
          </a:endParaRPr>
        </a:p>
      </dgm:t>
    </dgm:pt>
    <dgm:pt modelId="{8C648CEA-AAF6-43C2-962E-74B432484A17}">
      <dgm:prSet phldrT="[文本]" custT="1"/>
      <dgm:spPr/>
      <dgm:t>
        <a:bodyPr/>
        <a:lstStyle/>
        <a:p>
          <a:r>
            <a:rPr lang="zh-CN" altLang="en-US" sz="2800" dirty="0">
              <a:latin typeface="幼圆" panose="02010509060101010101" charset="-122"/>
            </a:rPr>
            <a:t>修正案生效</a:t>
          </a:r>
        </a:p>
      </dgm:t>
    </dgm:pt>
    <dgm:pt modelId="{A10D8556-AE7B-48C9-A43A-FBFE5058D56E}" cxnId="{D3E885C6-0C44-4D09-BB65-23139606273F}" type="parTrans">
      <dgm:prSet/>
      <dgm:spPr/>
      <dgm:t>
        <a:bodyPr/>
        <a:lstStyle/>
        <a:p>
          <a:endParaRPr lang="zh-CN" altLang="en-US" sz="2800">
            <a:latin typeface="幼圆" panose="02010509060101010101" charset="-122"/>
          </a:endParaRPr>
        </a:p>
      </dgm:t>
    </dgm:pt>
    <dgm:pt modelId="{2DB3D759-FBF7-4140-B92C-58CC05344F75}" cxnId="{D3E885C6-0C44-4D09-BB65-23139606273F}" type="sibTrans">
      <dgm:prSet/>
      <dgm:spPr/>
      <dgm:t>
        <a:bodyPr/>
        <a:lstStyle/>
        <a:p>
          <a:endParaRPr lang="zh-CN" altLang="en-US" sz="2800">
            <a:latin typeface="幼圆" panose="02010509060101010101" charset="-122"/>
          </a:endParaRPr>
        </a:p>
      </dgm:t>
    </dgm:pt>
    <dgm:pt modelId="{4548D7E1-D4E8-402D-AD80-6DB04B3461FB}" type="pres">
      <dgm:prSet presAssocID="{6E4244D8-58B0-4688-9A68-BE2C09B77809}" presName="rootnode" presStyleCnt="0">
        <dgm:presLayoutVars>
          <dgm:chMax/>
          <dgm:chPref/>
          <dgm:dir/>
          <dgm:animLvl val="lvl"/>
        </dgm:presLayoutVars>
      </dgm:prSet>
      <dgm:spPr/>
    </dgm:pt>
    <dgm:pt modelId="{01455DB2-502C-4DB2-9B9D-806DFE41FC21}" type="pres">
      <dgm:prSet presAssocID="{BC4142E7-56E3-41D0-B6CC-2F4B4A15CE5A}" presName="composite" presStyleCnt="0"/>
      <dgm:spPr/>
    </dgm:pt>
    <dgm:pt modelId="{0A3ED4F1-6C4F-4823-B651-931D049A3D1E}" type="pres">
      <dgm:prSet presAssocID="{BC4142E7-56E3-41D0-B6CC-2F4B4A15CE5A}" presName="LShape" presStyleLbl="alignNode1" presStyleIdx="0" presStyleCnt="5"/>
      <dgm:spPr/>
    </dgm:pt>
    <dgm:pt modelId="{E20CC3CB-EED9-4A27-8F3D-27F800AAC70C}" type="pres">
      <dgm:prSet presAssocID="{BC4142E7-56E3-41D0-B6CC-2F4B4A15CE5A}" presName="ParentText" presStyleLbl="revTx" presStyleIdx="0" presStyleCnt="3">
        <dgm:presLayoutVars>
          <dgm:chMax val="0"/>
          <dgm:chPref val="0"/>
          <dgm:bulletEnabled val="1"/>
        </dgm:presLayoutVars>
      </dgm:prSet>
      <dgm:spPr/>
    </dgm:pt>
    <dgm:pt modelId="{839FB216-7D0D-4C36-99E1-4ADFD083F431}" type="pres">
      <dgm:prSet presAssocID="{BC4142E7-56E3-41D0-B6CC-2F4B4A15CE5A}" presName="Triangle" presStyleLbl="alignNode1" presStyleIdx="1" presStyleCnt="5"/>
      <dgm:spPr/>
    </dgm:pt>
    <dgm:pt modelId="{7DE069E0-EC3C-43ED-8B53-600CCCEF2971}" type="pres">
      <dgm:prSet presAssocID="{AF2253A3-4262-4EAD-B1D4-42CE21DB54AD}" presName="sibTrans" presStyleCnt="0"/>
      <dgm:spPr/>
    </dgm:pt>
    <dgm:pt modelId="{D126C636-B07B-48B0-86CE-A33E06A90030}" type="pres">
      <dgm:prSet presAssocID="{AF2253A3-4262-4EAD-B1D4-42CE21DB54AD}" presName="space" presStyleCnt="0"/>
      <dgm:spPr/>
    </dgm:pt>
    <dgm:pt modelId="{7D86055C-D2BF-4DF9-84DE-CB67209B717B}" type="pres">
      <dgm:prSet presAssocID="{1B09097C-3E60-486E-833B-5297C107679C}" presName="composite" presStyleCnt="0"/>
      <dgm:spPr/>
    </dgm:pt>
    <dgm:pt modelId="{9B6410C4-B309-4A39-8F41-C23A5453E11C}" type="pres">
      <dgm:prSet presAssocID="{1B09097C-3E60-486E-833B-5297C107679C}" presName="LShape" presStyleLbl="alignNode1" presStyleIdx="2" presStyleCnt="5"/>
      <dgm:spPr/>
    </dgm:pt>
    <dgm:pt modelId="{156124BA-61EA-4941-9819-1D4D68AF8723}" type="pres">
      <dgm:prSet presAssocID="{1B09097C-3E60-486E-833B-5297C107679C}" presName="ParentText" presStyleLbl="revTx" presStyleIdx="1" presStyleCnt="3">
        <dgm:presLayoutVars>
          <dgm:chMax val="0"/>
          <dgm:chPref val="0"/>
          <dgm:bulletEnabled val="1"/>
        </dgm:presLayoutVars>
      </dgm:prSet>
      <dgm:spPr/>
    </dgm:pt>
    <dgm:pt modelId="{BBA205DF-199D-4C70-9E07-FB71B2726A79}" type="pres">
      <dgm:prSet presAssocID="{1B09097C-3E60-486E-833B-5297C107679C}" presName="Triangle" presStyleLbl="alignNode1" presStyleIdx="3" presStyleCnt="5"/>
      <dgm:spPr/>
    </dgm:pt>
    <dgm:pt modelId="{3A80EEBE-7BFE-41B0-B261-133B610A9EF0}" type="pres">
      <dgm:prSet presAssocID="{BFF0AE72-AAFF-40BF-9640-4D82E76FDDFD}" presName="sibTrans" presStyleCnt="0"/>
      <dgm:spPr/>
    </dgm:pt>
    <dgm:pt modelId="{FEC6596E-73E5-4C66-AAEA-E371184FE4E9}" type="pres">
      <dgm:prSet presAssocID="{BFF0AE72-AAFF-40BF-9640-4D82E76FDDFD}" presName="space" presStyleCnt="0"/>
      <dgm:spPr/>
    </dgm:pt>
    <dgm:pt modelId="{752821E8-B787-482D-8B7E-77CFBC4671A7}" type="pres">
      <dgm:prSet presAssocID="{8C648CEA-AAF6-43C2-962E-74B432484A17}" presName="composite" presStyleCnt="0"/>
      <dgm:spPr/>
    </dgm:pt>
    <dgm:pt modelId="{CC68CC90-D1D0-4DD1-A669-8D7C8E6582C2}" type="pres">
      <dgm:prSet presAssocID="{8C648CEA-AAF6-43C2-962E-74B432484A17}" presName="LShape" presStyleLbl="alignNode1" presStyleIdx="4" presStyleCnt="5"/>
      <dgm:spPr/>
    </dgm:pt>
    <dgm:pt modelId="{06678AA8-D561-4229-B217-0E31FC6530FE}" type="pres">
      <dgm:prSet presAssocID="{8C648CEA-AAF6-43C2-962E-74B432484A17}" presName="ParentText" presStyleLbl="revTx" presStyleIdx="2" presStyleCnt="3">
        <dgm:presLayoutVars>
          <dgm:chMax val="0"/>
          <dgm:chPref val="0"/>
          <dgm:bulletEnabled val="1"/>
        </dgm:presLayoutVars>
      </dgm:prSet>
      <dgm:spPr/>
    </dgm:pt>
  </dgm:ptLst>
  <dgm:cxnLst>
    <dgm:cxn modelId="{5147F00F-8B1F-43AC-9390-191B51073957}" type="presOf" srcId="{8C648CEA-AAF6-43C2-962E-74B432484A17}" destId="{06678AA8-D561-4229-B217-0E31FC6530FE}" srcOrd="0" destOrd="0" presId="urn:microsoft.com/office/officeart/2009/3/layout/StepUpProcess"/>
    <dgm:cxn modelId="{964D2B5E-23DB-4D1E-ADA9-9E62270BD0E2}" type="presOf" srcId="{BC4142E7-56E3-41D0-B6CC-2F4B4A15CE5A}" destId="{E20CC3CB-EED9-4A27-8F3D-27F800AAC70C}" srcOrd="0" destOrd="0" presId="urn:microsoft.com/office/officeart/2009/3/layout/StepUpProcess"/>
    <dgm:cxn modelId="{CF60954B-1E63-41FA-B4AD-BE602FE83B38}" srcId="{6E4244D8-58B0-4688-9A68-BE2C09B77809}" destId="{1B09097C-3E60-486E-833B-5297C107679C}" srcOrd="1" destOrd="0" parTransId="{37453BEF-D673-4F3C-966E-42AB6E8AD33F}" sibTransId="{BFF0AE72-AAFF-40BF-9640-4D82E76FDDFD}"/>
    <dgm:cxn modelId="{C892076F-0FA2-489F-9D1E-C1F87E3B49C6}" type="presOf" srcId="{6E4244D8-58B0-4688-9A68-BE2C09B77809}" destId="{4548D7E1-D4E8-402D-AD80-6DB04B3461FB}" srcOrd="0" destOrd="0" presId="urn:microsoft.com/office/officeart/2009/3/layout/StepUpProcess"/>
    <dgm:cxn modelId="{BBC11B94-43BD-4462-90CC-A58141DC75D0}" srcId="{6E4244D8-58B0-4688-9A68-BE2C09B77809}" destId="{BC4142E7-56E3-41D0-B6CC-2F4B4A15CE5A}" srcOrd="0" destOrd="0" parTransId="{598D2FB4-528E-43C9-9EB4-C974622F645A}" sibTransId="{AF2253A3-4262-4EAD-B1D4-42CE21DB54AD}"/>
    <dgm:cxn modelId="{08E162B9-CF4C-49CA-A45E-31DFD8DFD40D}" type="presOf" srcId="{1B09097C-3E60-486E-833B-5297C107679C}" destId="{156124BA-61EA-4941-9819-1D4D68AF8723}" srcOrd="0" destOrd="0" presId="urn:microsoft.com/office/officeart/2009/3/layout/StepUpProcess"/>
    <dgm:cxn modelId="{D3E885C6-0C44-4D09-BB65-23139606273F}" srcId="{6E4244D8-58B0-4688-9A68-BE2C09B77809}" destId="{8C648CEA-AAF6-43C2-962E-74B432484A17}" srcOrd="2" destOrd="0" parTransId="{A10D8556-AE7B-48C9-A43A-FBFE5058D56E}" sibTransId="{2DB3D759-FBF7-4140-B92C-58CC05344F75}"/>
    <dgm:cxn modelId="{076BBC58-CD94-4E55-8566-4D6A207A1E4F}" type="presParOf" srcId="{4548D7E1-D4E8-402D-AD80-6DB04B3461FB}" destId="{01455DB2-502C-4DB2-9B9D-806DFE41FC21}" srcOrd="0" destOrd="0" presId="urn:microsoft.com/office/officeart/2009/3/layout/StepUpProcess"/>
    <dgm:cxn modelId="{8C28E907-180D-4653-8028-21AEB8942442}" type="presParOf" srcId="{01455DB2-502C-4DB2-9B9D-806DFE41FC21}" destId="{0A3ED4F1-6C4F-4823-B651-931D049A3D1E}" srcOrd="0" destOrd="0" presId="urn:microsoft.com/office/officeart/2009/3/layout/StepUpProcess"/>
    <dgm:cxn modelId="{0D77F241-8CFC-44A0-9D81-57CDDE96FD16}" type="presParOf" srcId="{01455DB2-502C-4DB2-9B9D-806DFE41FC21}" destId="{E20CC3CB-EED9-4A27-8F3D-27F800AAC70C}" srcOrd="1" destOrd="0" presId="urn:microsoft.com/office/officeart/2009/3/layout/StepUpProcess"/>
    <dgm:cxn modelId="{F2B03227-93F9-4646-8E88-8407B0A8A3C7}" type="presParOf" srcId="{01455DB2-502C-4DB2-9B9D-806DFE41FC21}" destId="{839FB216-7D0D-4C36-99E1-4ADFD083F431}" srcOrd="2" destOrd="0" presId="urn:microsoft.com/office/officeart/2009/3/layout/StepUpProcess"/>
    <dgm:cxn modelId="{20D5A8FA-DA21-43E6-8418-B8CFDF9042EC}" type="presParOf" srcId="{4548D7E1-D4E8-402D-AD80-6DB04B3461FB}" destId="{7DE069E0-EC3C-43ED-8B53-600CCCEF2971}" srcOrd="1" destOrd="0" presId="urn:microsoft.com/office/officeart/2009/3/layout/StepUpProcess"/>
    <dgm:cxn modelId="{15D7F6AA-142E-43D1-A5C8-01D1A83E30E1}" type="presParOf" srcId="{7DE069E0-EC3C-43ED-8B53-600CCCEF2971}" destId="{D126C636-B07B-48B0-86CE-A33E06A90030}" srcOrd="0" destOrd="0" presId="urn:microsoft.com/office/officeart/2009/3/layout/StepUpProcess"/>
    <dgm:cxn modelId="{F0019EBC-59D9-4C66-B850-2481885C166F}" type="presParOf" srcId="{4548D7E1-D4E8-402D-AD80-6DB04B3461FB}" destId="{7D86055C-D2BF-4DF9-84DE-CB67209B717B}" srcOrd="2" destOrd="0" presId="urn:microsoft.com/office/officeart/2009/3/layout/StepUpProcess"/>
    <dgm:cxn modelId="{A47AABAE-3EDF-4A4A-BF6B-072486D25CCE}" type="presParOf" srcId="{7D86055C-D2BF-4DF9-84DE-CB67209B717B}" destId="{9B6410C4-B309-4A39-8F41-C23A5453E11C}" srcOrd="0" destOrd="0" presId="urn:microsoft.com/office/officeart/2009/3/layout/StepUpProcess"/>
    <dgm:cxn modelId="{565EB493-D388-4816-AD7A-E2D6FA3DCEEB}" type="presParOf" srcId="{7D86055C-D2BF-4DF9-84DE-CB67209B717B}" destId="{156124BA-61EA-4941-9819-1D4D68AF8723}" srcOrd="1" destOrd="0" presId="urn:microsoft.com/office/officeart/2009/3/layout/StepUpProcess"/>
    <dgm:cxn modelId="{651460C7-9020-4488-A3EF-95374E91EED1}" type="presParOf" srcId="{7D86055C-D2BF-4DF9-84DE-CB67209B717B}" destId="{BBA205DF-199D-4C70-9E07-FB71B2726A79}" srcOrd="2" destOrd="0" presId="urn:microsoft.com/office/officeart/2009/3/layout/StepUpProcess"/>
    <dgm:cxn modelId="{E652AB77-6A40-47CC-B4AD-E8CF22B26B8B}" type="presParOf" srcId="{4548D7E1-D4E8-402D-AD80-6DB04B3461FB}" destId="{3A80EEBE-7BFE-41B0-B261-133B610A9EF0}" srcOrd="3" destOrd="0" presId="urn:microsoft.com/office/officeart/2009/3/layout/StepUpProcess"/>
    <dgm:cxn modelId="{AAB09655-E984-4A5F-867E-2FD4F16B092A}" type="presParOf" srcId="{3A80EEBE-7BFE-41B0-B261-133B610A9EF0}" destId="{FEC6596E-73E5-4C66-AAEA-E371184FE4E9}" srcOrd="0" destOrd="0" presId="urn:microsoft.com/office/officeart/2009/3/layout/StepUpProcess"/>
    <dgm:cxn modelId="{A0C98147-71B6-490B-B021-0FA01DC0221C}" type="presParOf" srcId="{4548D7E1-D4E8-402D-AD80-6DB04B3461FB}" destId="{752821E8-B787-482D-8B7E-77CFBC4671A7}" srcOrd="4" destOrd="0" presId="urn:microsoft.com/office/officeart/2009/3/layout/StepUpProcess"/>
    <dgm:cxn modelId="{FB654CB6-00FA-4B55-896E-FC6804C990D5}" type="presParOf" srcId="{752821E8-B787-482D-8B7E-77CFBC4671A7}" destId="{CC68CC90-D1D0-4DD1-A669-8D7C8E6582C2}" srcOrd="0" destOrd="0" presId="urn:microsoft.com/office/officeart/2009/3/layout/StepUpProcess"/>
    <dgm:cxn modelId="{71B8650E-0626-40A7-86BA-8421C7C2082F}" type="presParOf" srcId="{752821E8-B787-482D-8B7E-77CFBC4671A7}" destId="{06678AA8-D561-4229-B217-0E31FC6530FE}" srcOrd="1" destOrd="0" presId="urn:microsoft.com/office/officeart/2009/3/layout/StepUpProcess"/>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1DAB0E-C484-4224-9E6A-B4D6CA5D6429}" type="doc">
      <dgm:prSet loTypeId="urn:microsoft.com/office/officeart/2005/8/layout/hList2" loCatId="list" qsTypeId="urn:microsoft.com/office/officeart/2005/8/quickstyle/simple1" qsCatId="simple" csTypeId="urn:microsoft.com/office/officeart/2005/8/colors/accent0_3" csCatId="mainScheme" phldr="1"/>
      <dgm:spPr/>
      <dgm:t>
        <a:bodyPr/>
        <a:lstStyle/>
        <a:p>
          <a:endParaRPr lang="zh-CN" altLang="en-US"/>
        </a:p>
      </dgm:t>
    </dgm:pt>
    <dgm:pt modelId="{85702B76-4470-4152-853B-BFB604EDAA84}">
      <dgm:prSet phldrT="[文本]"/>
      <dgm:spPr/>
      <dgm:t>
        <a:bodyPr/>
        <a:lstStyle/>
        <a:p>
          <a:pPr>
            <a:buNone/>
          </a:pPr>
          <a:r>
            <a:rPr lang="zh-CN" altLang="en-US" dirty="0">
              <a:solidFill>
                <a:schemeClr val="bg1"/>
              </a:solidFill>
            </a:rPr>
            <a:t>“我宣誓：忠于</a:t>
          </a:r>
          <a:r>
            <a:rPr lang="zh-CN" altLang="en-US" dirty="0">
              <a:solidFill>
                <a:schemeClr val="bg1"/>
              </a:solidFill>
              <a:hlinkClick xmlns:r="http://schemas.openxmlformats.org/officeDocument/2006/relationships" r:id="rId1"/>
            </a:rPr>
            <a:t>中华人民共和国宪法</a:t>
          </a:r>
          <a:r>
            <a:rPr lang="zh-CN" altLang="en-US" dirty="0">
              <a:solidFill>
                <a:schemeClr val="bg1"/>
              </a:solidFill>
            </a:rPr>
            <a:t>，维护宪法权威，履行法定职责，忠于祖国、忠于人民，恪尽职守、廉洁奉公，接受人民监督，为建设富强民主文明和谐美丽的</a:t>
          </a:r>
          <a:r>
            <a:rPr lang="zh-CN" altLang="en-US" dirty="0">
              <a:solidFill>
                <a:schemeClr val="bg1"/>
              </a:solidFill>
              <a:hlinkClick xmlns:r="http://schemas.openxmlformats.org/officeDocument/2006/relationships" r:id="rId2"/>
            </a:rPr>
            <a:t>社会主义现代化强国</a:t>
          </a:r>
          <a:r>
            <a:rPr lang="zh-CN" altLang="en-US" dirty="0">
              <a:solidFill>
                <a:schemeClr val="bg1"/>
              </a:solidFill>
            </a:rPr>
            <a:t>努力奋斗！”</a:t>
          </a:r>
        </a:p>
      </dgm:t>
    </dgm:pt>
    <dgm:pt modelId="{2ABC7D7B-BFC5-46D9-8CEF-1D22B9D32077}" cxnId="{169CEFB0-71F9-4017-ACCD-58892AA2DE53}" type="parTrans">
      <dgm:prSet/>
      <dgm:spPr/>
      <dgm:t>
        <a:bodyPr/>
        <a:lstStyle/>
        <a:p>
          <a:endParaRPr lang="zh-CN" altLang="en-US">
            <a:solidFill>
              <a:schemeClr val="bg1"/>
            </a:solidFill>
          </a:endParaRPr>
        </a:p>
      </dgm:t>
    </dgm:pt>
    <dgm:pt modelId="{DAE34140-1339-4275-AB1B-91C70DD3D915}" cxnId="{169CEFB0-71F9-4017-ACCD-58892AA2DE53}" type="sibTrans">
      <dgm:prSet/>
      <dgm:spPr/>
      <dgm:t>
        <a:bodyPr/>
        <a:lstStyle/>
        <a:p>
          <a:endParaRPr lang="zh-CN" altLang="en-US">
            <a:solidFill>
              <a:schemeClr val="bg1"/>
            </a:solidFill>
          </a:endParaRPr>
        </a:p>
      </dgm:t>
    </dgm:pt>
    <dgm:pt modelId="{7F7A313A-C443-4BD2-A73D-440893D961FF}">
      <dgm:prSet phldrT="[文本]"/>
      <dgm:spPr/>
      <dgm:t>
        <a:bodyPr/>
        <a:lstStyle/>
        <a:p>
          <a:pPr>
            <a:buNone/>
          </a:pPr>
          <a:r>
            <a:rPr lang="zh-CN" altLang="en-US" dirty="0">
              <a:solidFill>
                <a:schemeClr val="bg1"/>
              </a:solidFill>
            </a:rPr>
            <a:t> </a:t>
          </a:r>
        </a:p>
      </dgm:t>
    </dgm:pt>
    <dgm:pt modelId="{53458405-9086-4441-8090-7623516C28DB}" cxnId="{F6BCA3F3-ACD4-45C4-8B5D-F05C2BA7198D}" type="sibTrans">
      <dgm:prSet/>
      <dgm:spPr/>
      <dgm:t>
        <a:bodyPr/>
        <a:lstStyle/>
        <a:p>
          <a:endParaRPr lang="zh-CN" altLang="en-US">
            <a:solidFill>
              <a:schemeClr val="bg1"/>
            </a:solidFill>
          </a:endParaRPr>
        </a:p>
      </dgm:t>
    </dgm:pt>
    <dgm:pt modelId="{358EE269-BF38-4CDB-A384-91C8220FCA28}" cxnId="{F6BCA3F3-ACD4-45C4-8B5D-F05C2BA7198D}" type="parTrans">
      <dgm:prSet/>
      <dgm:spPr/>
      <dgm:t>
        <a:bodyPr/>
        <a:lstStyle/>
        <a:p>
          <a:endParaRPr lang="zh-CN" altLang="en-US">
            <a:solidFill>
              <a:schemeClr val="bg1"/>
            </a:solidFill>
          </a:endParaRPr>
        </a:p>
      </dgm:t>
    </dgm:pt>
    <dgm:pt modelId="{1A3C1D1B-0C39-4474-A930-A358C3F6B7AE}" type="pres">
      <dgm:prSet presAssocID="{5E1DAB0E-C484-4224-9E6A-B4D6CA5D6429}" presName="linearFlow" presStyleCnt="0">
        <dgm:presLayoutVars>
          <dgm:dir/>
          <dgm:animLvl val="lvl"/>
          <dgm:resizeHandles/>
        </dgm:presLayoutVars>
      </dgm:prSet>
      <dgm:spPr/>
    </dgm:pt>
    <dgm:pt modelId="{7A33A281-C6F2-494A-BA93-55D276A5A6BB}" type="pres">
      <dgm:prSet presAssocID="{7F7A313A-C443-4BD2-A73D-440893D961FF}" presName="compositeNode" presStyleCnt="0">
        <dgm:presLayoutVars>
          <dgm:bulletEnabled val="1"/>
        </dgm:presLayoutVars>
      </dgm:prSet>
      <dgm:spPr/>
    </dgm:pt>
    <dgm:pt modelId="{4EE5C8BF-DA9B-4007-AF81-CE7A423E9716}" type="pres">
      <dgm:prSet presAssocID="{7F7A313A-C443-4BD2-A73D-440893D961FF}" presName="image" presStyleLbl="fgImgPlace1" presStyleIdx="0" presStyleCnt="1"/>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4000" b="-4000"/>
          </a:stretch>
        </a:blipFill>
      </dgm:spPr>
    </dgm:pt>
    <dgm:pt modelId="{8B41C291-2ACD-459E-8FF5-0D07DE45613C}" type="pres">
      <dgm:prSet presAssocID="{7F7A313A-C443-4BD2-A73D-440893D961FF}" presName="childNode" presStyleLbl="node1" presStyleIdx="0" presStyleCnt="1">
        <dgm:presLayoutVars>
          <dgm:bulletEnabled val="1"/>
        </dgm:presLayoutVars>
      </dgm:prSet>
      <dgm:spPr/>
    </dgm:pt>
    <dgm:pt modelId="{769D0191-4094-4F2D-98D0-90069F4F3D48}" type="pres">
      <dgm:prSet presAssocID="{7F7A313A-C443-4BD2-A73D-440893D961FF}" presName="parentNode" presStyleLbl="revTx" presStyleIdx="0" presStyleCnt="1">
        <dgm:presLayoutVars>
          <dgm:chMax val="0"/>
          <dgm:bulletEnabled val="1"/>
        </dgm:presLayoutVars>
      </dgm:prSet>
      <dgm:spPr/>
    </dgm:pt>
  </dgm:ptLst>
  <dgm:cxnLst>
    <dgm:cxn modelId="{FE9F1827-C235-4D04-9C5B-69C07EA622BE}" type="presOf" srcId="{85702B76-4470-4152-853B-BFB604EDAA84}" destId="{8B41C291-2ACD-459E-8FF5-0D07DE45613C}" srcOrd="0" destOrd="0" presId="urn:microsoft.com/office/officeart/2005/8/layout/hList2"/>
    <dgm:cxn modelId="{C5085130-9C56-4C1B-B7A8-A22B0B4F5E13}" type="presOf" srcId="{7F7A313A-C443-4BD2-A73D-440893D961FF}" destId="{769D0191-4094-4F2D-98D0-90069F4F3D48}" srcOrd="0" destOrd="0" presId="urn:microsoft.com/office/officeart/2005/8/layout/hList2"/>
    <dgm:cxn modelId="{169CEFB0-71F9-4017-ACCD-58892AA2DE53}" srcId="{7F7A313A-C443-4BD2-A73D-440893D961FF}" destId="{85702B76-4470-4152-853B-BFB604EDAA84}" srcOrd="0" destOrd="0" parTransId="{2ABC7D7B-BFC5-46D9-8CEF-1D22B9D32077}" sibTransId="{DAE34140-1339-4275-AB1B-91C70DD3D915}"/>
    <dgm:cxn modelId="{97882ADE-FE9C-486C-9376-656677B0403F}" type="presOf" srcId="{5E1DAB0E-C484-4224-9E6A-B4D6CA5D6429}" destId="{1A3C1D1B-0C39-4474-A930-A358C3F6B7AE}" srcOrd="0" destOrd="0" presId="urn:microsoft.com/office/officeart/2005/8/layout/hList2"/>
    <dgm:cxn modelId="{F6BCA3F3-ACD4-45C4-8B5D-F05C2BA7198D}" srcId="{5E1DAB0E-C484-4224-9E6A-B4D6CA5D6429}" destId="{7F7A313A-C443-4BD2-A73D-440893D961FF}" srcOrd="0" destOrd="0" parTransId="{358EE269-BF38-4CDB-A384-91C8220FCA28}" sibTransId="{53458405-9086-4441-8090-7623516C28DB}"/>
    <dgm:cxn modelId="{D2625DCF-063C-4175-BEA7-4F4F415D4107}" type="presParOf" srcId="{1A3C1D1B-0C39-4474-A930-A358C3F6B7AE}" destId="{7A33A281-C6F2-494A-BA93-55D276A5A6BB}" srcOrd="0" destOrd="0" presId="urn:microsoft.com/office/officeart/2005/8/layout/hList2"/>
    <dgm:cxn modelId="{CA8DB714-A2F8-49C0-B08A-85A78921EE7F}" type="presParOf" srcId="{7A33A281-C6F2-494A-BA93-55D276A5A6BB}" destId="{4EE5C8BF-DA9B-4007-AF81-CE7A423E9716}" srcOrd="0" destOrd="0" presId="urn:microsoft.com/office/officeart/2005/8/layout/hList2"/>
    <dgm:cxn modelId="{A8BD0353-AA4E-4B87-B195-014AFBFCA918}" type="presParOf" srcId="{7A33A281-C6F2-494A-BA93-55D276A5A6BB}" destId="{8B41C291-2ACD-459E-8FF5-0D07DE45613C}" srcOrd="1" destOrd="0" presId="urn:microsoft.com/office/officeart/2005/8/layout/hList2"/>
    <dgm:cxn modelId="{A9389A61-3100-4D0E-94D4-A6A838339549}" type="presParOf" srcId="{7A33A281-C6F2-494A-BA93-55D276A5A6BB}" destId="{769D0191-4094-4F2D-98D0-90069F4F3D48}" srcOrd="2" destOrd="0" presId="urn:microsoft.com/office/officeart/2005/8/layout/h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CAADFE-92FB-4003-BFA8-939BB9C4FB96}">
      <dsp:nvSpPr>
        <dsp:cNvPr id="0" name=""/>
        <dsp:cNvSpPr/>
      </dsp:nvSpPr>
      <dsp:spPr>
        <a:xfrm>
          <a:off x="0" y="1188131"/>
          <a:ext cx="8352928" cy="1584176"/>
        </a:xfrm>
        <a:prstGeom prst="notchedRightArrow">
          <a:avLst/>
        </a:prstGeom>
        <a:solidFill>
          <a:schemeClr val="accent6">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CEFF60-DB0C-4C53-A50D-5B9B448A5A51}">
      <dsp:nvSpPr>
        <dsp:cNvPr id="0" name=""/>
        <dsp:cNvSpPr/>
      </dsp:nvSpPr>
      <dsp:spPr>
        <a:xfrm>
          <a:off x="1835"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sz="1600" b="0" kern="1200" dirty="0">
              <a:solidFill>
                <a:schemeClr val="bg1"/>
              </a:solidFill>
            </a:rPr>
            <a:t>一、何为“</a:t>
          </a:r>
          <a:r>
            <a:rPr lang="en-US" sz="1600" b="0" kern="1200" dirty="0">
              <a:solidFill>
                <a:schemeClr val="bg1"/>
              </a:solidFill>
            </a:rPr>
            <a:t>12.4</a:t>
          </a:r>
          <a:r>
            <a:rPr lang="zh-CN" sz="1600" b="0" kern="1200" dirty="0">
              <a:solidFill>
                <a:schemeClr val="bg1"/>
              </a:solidFill>
            </a:rPr>
            <a:t>”法制宣传日</a:t>
          </a:r>
          <a:endParaRPr lang="zh-CN" sz="1600" kern="1200" dirty="0">
            <a:solidFill>
              <a:schemeClr val="bg1"/>
            </a:solidFill>
          </a:endParaRPr>
        </a:p>
      </dsp:txBody>
      <dsp:txXfrm>
        <a:off x="1835" y="0"/>
        <a:ext cx="653388" cy="1584176"/>
      </dsp:txXfrm>
    </dsp:sp>
    <dsp:sp modelId="{FEBAFD1D-69FD-42B1-8DED-FE9036E711E8}">
      <dsp:nvSpPr>
        <dsp:cNvPr id="0" name=""/>
        <dsp:cNvSpPr/>
      </dsp:nvSpPr>
      <dsp:spPr>
        <a:xfrm>
          <a:off x="130507" y="1782198"/>
          <a:ext cx="396044" cy="396044"/>
        </a:xfrm>
        <a:prstGeom prst="ellipse">
          <a:avLst/>
        </a:prstGeom>
        <a:solidFill>
          <a:schemeClr val="accent6">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26B23E-9D68-4F29-A4C3-EDABF874FB81}">
      <dsp:nvSpPr>
        <dsp:cNvPr id="0" name=""/>
        <dsp:cNvSpPr/>
      </dsp:nvSpPr>
      <dsp:spPr>
        <a:xfrm>
          <a:off x="687892" y="2376263"/>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二、全国法制宣传日标志寓意</a:t>
          </a:r>
          <a:endParaRPr lang="zh-CN" altLang="en-US" sz="1600" kern="1200" dirty="0">
            <a:solidFill>
              <a:schemeClr val="bg1"/>
            </a:solidFill>
          </a:endParaRPr>
        </a:p>
      </dsp:txBody>
      <dsp:txXfrm>
        <a:off x="687892" y="2376263"/>
        <a:ext cx="653388" cy="1584176"/>
      </dsp:txXfrm>
    </dsp:sp>
    <dsp:sp modelId="{92BD12AA-60AB-432D-A028-8EE1BBAE2277}">
      <dsp:nvSpPr>
        <dsp:cNvPr id="0" name=""/>
        <dsp:cNvSpPr/>
      </dsp:nvSpPr>
      <dsp:spPr>
        <a:xfrm>
          <a:off x="816565" y="1782198"/>
          <a:ext cx="396044" cy="396044"/>
        </a:xfrm>
        <a:prstGeom prst="ellipse">
          <a:avLst/>
        </a:prstGeom>
        <a:solidFill>
          <a:schemeClr val="accent6">
            <a:shade val="50000"/>
            <a:hueOff val="41510"/>
            <a:satOff val="-4692"/>
            <a:lumOff val="88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8381AC-0823-4262-A59A-091E0300DEF1}">
      <dsp:nvSpPr>
        <dsp:cNvPr id="0" name=""/>
        <dsp:cNvSpPr/>
      </dsp:nvSpPr>
      <dsp:spPr>
        <a:xfrm>
          <a:off x="1373950"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三、何为宪法</a:t>
          </a:r>
          <a:endParaRPr lang="zh-CN" altLang="en-US" sz="1600" kern="1200" dirty="0">
            <a:solidFill>
              <a:schemeClr val="bg1"/>
            </a:solidFill>
          </a:endParaRPr>
        </a:p>
      </dsp:txBody>
      <dsp:txXfrm>
        <a:off x="1373950" y="0"/>
        <a:ext cx="653388" cy="1584176"/>
      </dsp:txXfrm>
    </dsp:sp>
    <dsp:sp modelId="{E167331F-00BD-484C-BA3D-F72EA62819E1}">
      <dsp:nvSpPr>
        <dsp:cNvPr id="0" name=""/>
        <dsp:cNvSpPr/>
      </dsp:nvSpPr>
      <dsp:spPr>
        <a:xfrm>
          <a:off x="1502622" y="1782198"/>
          <a:ext cx="396044" cy="396044"/>
        </a:xfrm>
        <a:prstGeom prst="ellipse">
          <a:avLst/>
        </a:prstGeom>
        <a:solidFill>
          <a:schemeClr val="accent6">
            <a:shade val="50000"/>
            <a:hueOff val="83019"/>
            <a:satOff val="-9384"/>
            <a:lumOff val="1778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F9D143-2A17-4818-B2B9-7BAC2305F145}">
      <dsp:nvSpPr>
        <dsp:cNvPr id="0" name=""/>
        <dsp:cNvSpPr/>
      </dsp:nvSpPr>
      <dsp:spPr>
        <a:xfrm>
          <a:off x="2060008" y="2376263"/>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四、宪法在依法治国中的地位和作用</a:t>
          </a:r>
          <a:endParaRPr lang="zh-CN" altLang="en-US" sz="1600" kern="1200" dirty="0">
            <a:solidFill>
              <a:schemeClr val="bg1"/>
            </a:solidFill>
          </a:endParaRPr>
        </a:p>
      </dsp:txBody>
      <dsp:txXfrm>
        <a:off x="2060008" y="2376263"/>
        <a:ext cx="653388" cy="1584176"/>
      </dsp:txXfrm>
    </dsp:sp>
    <dsp:sp modelId="{7C2F0687-D05C-4AB0-B475-EC84D5A0BA60}">
      <dsp:nvSpPr>
        <dsp:cNvPr id="0" name=""/>
        <dsp:cNvSpPr/>
      </dsp:nvSpPr>
      <dsp:spPr>
        <a:xfrm>
          <a:off x="2188680" y="1782198"/>
          <a:ext cx="396044" cy="396044"/>
        </a:xfrm>
        <a:prstGeom prst="ellipse">
          <a:avLst/>
        </a:prstGeom>
        <a:solidFill>
          <a:schemeClr val="accent6">
            <a:shade val="50000"/>
            <a:hueOff val="124529"/>
            <a:satOff val="-14077"/>
            <a:lumOff val="266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FB855C-D5F4-4E60-B043-4870EAA45D62}">
      <dsp:nvSpPr>
        <dsp:cNvPr id="0" name=""/>
        <dsp:cNvSpPr/>
      </dsp:nvSpPr>
      <dsp:spPr>
        <a:xfrm>
          <a:off x="2746065"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五、宪法的构成</a:t>
          </a:r>
          <a:endParaRPr lang="zh-CN" altLang="en-US" sz="1600" kern="1200" dirty="0">
            <a:solidFill>
              <a:schemeClr val="bg1"/>
            </a:solidFill>
          </a:endParaRPr>
        </a:p>
      </dsp:txBody>
      <dsp:txXfrm>
        <a:off x="2746065" y="0"/>
        <a:ext cx="653388" cy="1584176"/>
      </dsp:txXfrm>
    </dsp:sp>
    <dsp:sp modelId="{C2D7E393-2061-48AC-8020-B286DA8085F2}">
      <dsp:nvSpPr>
        <dsp:cNvPr id="0" name=""/>
        <dsp:cNvSpPr/>
      </dsp:nvSpPr>
      <dsp:spPr>
        <a:xfrm>
          <a:off x="2874737" y="1782198"/>
          <a:ext cx="396044" cy="396044"/>
        </a:xfrm>
        <a:prstGeom prst="ellipse">
          <a:avLst/>
        </a:prstGeom>
        <a:solidFill>
          <a:schemeClr val="accent6">
            <a:shade val="50000"/>
            <a:hueOff val="166039"/>
            <a:satOff val="-18769"/>
            <a:lumOff val="355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E03F7D-EC59-4026-B020-F9F38CE5237F}">
      <dsp:nvSpPr>
        <dsp:cNvPr id="0" name=""/>
        <dsp:cNvSpPr/>
      </dsp:nvSpPr>
      <dsp:spPr>
        <a:xfrm>
          <a:off x="3432123" y="2376263"/>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六、我国现行宪法的基本原则</a:t>
          </a:r>
          <a:endParaRPr lang="zh-CN" altLang="en-US" sz="1600" kern="1200" dirty="0">
            <a:solidFill>
              <a:schemeClr val="bg1"/>
            </a:solidFill>
          </a:endParaRPr>
        </a:p>
      </dsp:txBody>
      <dsp:txXfrm>
        <a:off x="3432123" y="2376263"/>
        <a:ext cx="653388" cy="1584176"/>
      </dsp:txXfrm>
    </dsp:sp>
    <dsp:sp modelId="{A81E786A-470F-4A2B-AFD3-3A0C1524EE36}">
      <dsp:nvSpPr>
        <dsp:cNvPr id="0" name=""/>
        <dsp:cNvSpPr/>
      </dsp:nvSpPr>
      <dsp:spPr>
        <a:xfrm>
          <a:off x="3560795" y="1782198"/>
          <a:ext cx="396044" cy="396044"/>
        </a:xfrm>
        <a:prstGeom prst="ellipse">
          <a:avLst/>
        </a:prstGeom>
        <a:solidFill>
          <a:schemeClr val="accent6">
            <a:shade val="50000"/>
            <a:hueOff val="207548"/>
            <a:satOff val="-23461"/>
            <a:lumOff val="444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F7775B-2991-496B-88C4-42ED472E15B4}">
      <dsp:nvSpPr>
        <dsp:cNvPr id="0" name=""/>
        <dsp:cNvSpPr/>
      </dsp:nvSpPr>
      <dsp:spPr>
        <a:xfrm>
          <a:off x="4118181"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七、宪法和普通法律的异同</a:t>
          </a:r>
          <a:endParaRPr lang="zh-CN" altLang="en-US" sz="1600" kern="1200" dirty="0">
            <a:solidFill>
              <a:schemeClr val="bg1"/>
            </a:solidFill>
          </a:endParaRPr>
        </a:p>
      </dsp:txBody>
      <dsp:txXfrm>
        <a:off x="4118181" y="0"/>
        <a:ext cx="653388" cy="1584176"/>
      </dsp:txXfrm>
    </dsp:sp>
    <dsp:sp modelId="{F6D553A0-9ED3-43D5-89E7-0E4F8E77357E}">
      <dsp:nvSpPr>
        <dsp:cNvPr id="0" name=""/>
        <dsp:cNvSpPr/>
      </dsp:nvSpPr>
      <dsp:spPr>
        <a:xfrm>
          <a:off x="4246853" y="1782198"/>
          <a:ext cx="396044" cy="396044"/>
        </a:xfrm>
        <a:prstGeom prst="ellipse">
          <a:avLst/>
        </a:prstGeom>
        <a:solidFill>
          <a:schemeClr val="accent6">
            <a:shade val="50000"/>
            <a:hueOff val="207548"/>
            <a:satOff val="-23461"/>
            <a:lumOff val="444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2E8930-6F18-4815-AD1D-BA133E3AD0DC}">
      <dsp:nvSpPr>
        <dsp:cNvPr id="0" name=""/>
        <dsp:cNvSpPr/>
      </dsp:nvSpPr>
      <dsp:spPr>
        <a:xfrm>
          <a:off x="4804238" y="2376263"/>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八、我国公民的基本权利和义务</a:t>
          </a:r>
          <a:endParaRPr lang="zh-CN" altLang="en-US" sz="1600" kern="1200" dirty="0">
            <a:solidFill>
              <a:schemeClr val="bg1"/>
            </a:solidFill>
          </a:endParaRPr>
        </a:p>
      </dsp:txBody>
      <dsp:txXfrm>
        <a:off x="4804238" y="2376263"/>
        <a:ext cx="653388" cy="1584176"/>
      </dsp:txXfrm>
    </dsp:sp>
    <dsp:sp modelId="{17942901-4B1C-43E8-B8DF-02165A96109F}">
      <dsp:nvSpPr>
        <dsp:cNvPr id="0" name=""/>
        <dsp:cNvSpPr/>
      </dsp:nvSpPr>
      <dsp:spPr>
        <a:xfrm>
          <a:off x="4932910" y="1782198"/>
          <a:ext cx="396044" cy="396044"/>
        </a:xfrm>
        <a:prstGeom prst="ellipse">
          <a:avLst/>
        </a:prstGeom>
        <a:solidFill>
          <a:schemeClr val="accent6">
            <a:shade val="50000"/>
            <a:hueOff val="166039"/>
            <a:satOff val="-18769"/>
            <a:lumOff val="355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3E0A9B-4F5E-41E0-9865-E4EEA7C28268}">
      <dsp:nvSpPr>
        <dsp:cNvPr id="0" name=""/>
        <dsp:cNvSpPr/>
      </dsp:nvSpPr>
      <dsp:spPr>
        <a:xfrm>
          <a:off x="5490296"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b="0" kern="1200" dirty="0">
              <a:solidFill>
                <a:schemeClr val="bg1"/>
              </a:solidFill>
            </a:rPr>
            <a:t>九、宪法宣誓和监察委员会</a:t>
          </a:r>
          <a:endParaRPr lang="zh-CN" altLang="en-US" sz="1600" kern="1200" dirty="0">
            <a:solidFill>
              <a:schemeClr val="bg1"/>
            </a:solidFill>
          </a:endParaRPr>
        </a:p>
      </dsp:txBody>
      <dsp:txXfrm>
        <a:off x="5490296" y="0"/>
        <a:ext cx="653388" cy="1584176"/>
      </dsp:txXfrm>
    </dsp:sp>
    <dsp:sp modelId="{CB2EC383-7554-4692-8736-AF77291DE56F}">
      <dsp:nvSpPr>
        <dsp:cNvPr id="0" name=""/>
        <dsp:cNvSpPr/>
      </dsp:nvSpPr>
      <dsp:spPr>
        <a:xfrm>
          <a:off x="5618968" y="1782198"/>
          <a:ext cx="396044" cy="396044"/>
        </a:xfrm>
        <a:prstGeom prst="ellipse">
          <a:avLst/>
        </a:prstGeom>
        <a:solidFill>
          <a:schemeClr val="accent6">
            <a:shade val="50000"/>
            <a:hueOff val="124529"/>
            <a:satOff val="-14077"/>
            <a:lumOff val="266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AD83C7-1156-4156-9EF9-FEB0887540CA}">
      <dsp:nvSpPr>
        <dsp:cNvPr id="0" name=""/>
        <dsp:cNvSpPr/>
      </dsp:nvSpPr>
      <dsp:spPr>
        <a:xfrm>
          <a:off x="6176353" y="2376263"/>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altLang="en-US" sz="1600" kern="1200" dirty="0">
              <a:solidFill>
                <a:schemeClr val="bg1"/>
              </a:solidFill>
            </a:rPr>
            <a:t>十、实现中国梦</a:t>
          </a:r>
        </a:p>
      </dsp:txBody>
      <dsp:txXfrm>
        <a:off x="6176353" y="2376263"/>
        <a:ext cx="653388" cy="1584176"/>
      </dsp:txXfrm>
    </dsp:sp>
    <dsp:sp modelId="{E543EAD2-44F7-4CB4-B3D6-EBCD27E0A311}">
      <dsp:nvSpPr>
        <dsp:cNvPr id="0" name=""/>
        <dsp:cNvSpPr/>
      </dsp:nvSpPr>
      <dsp:spPr>
        <a:xfrm>
          <a:off x="6305026" y="1782198"/>
          <a:ext cx="396044" cy="396044"/>
        </a:xfrm>
        <a:prstGeom prst="ellipse">
          <a:avLst/>
        </a:prstGeom>
        <a:solidFill>
          <a:schemeClr val="accent6">
            <a:shade val="50000"/>
            <a:hueOff val="83019"/>
            <a:satOff val="-9384"/>
            <a:lumOff val="1778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F22209-76AA-4AA7-81B7-F123A5FF7E0D}">
      <dsp:nvSpPr>
        <dsp:cNvPr id="0" name=""/>
        <dsp:cNvSpPr/>
      </dsp:nvSpPr>
      <dsp:spPr>
        <a:xfrm>
          <a:off x="6862411" y="0"/>
          <a:ext cx="653388" cy="1584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0" lvl="0" indent="0" algn="just" defTabSz="711200">
            <a:lnSpc>
              <a:spcPct val="90000"/>
            </a:lnSpc>
            <a:spcBef>
              <a:spcPct val="0"/>
            </a:spcBef>
            <a:spcAft>
              <a:spcPct val="35000"/>
            </a:spcAft>
            <a:buNone/>
          </a:pPr>
          <a:r>
            <a:rPr lang="zh-CN" sz="1600" b="0" kern="1200" dirty="0">
              <a:solidFill>
                <a:schemeClr val="bg1"/>
              </a:solidFill>
            </a:rPr>
            <a:t>十、树立宪法意识</a:t>
          </a:r>
          <a:r>
            <a:rPr lang="en-US" sz="1600" b="0" kern="1200" dirty="0">
              <a:solidFill>
                <a:schemeClr val="bg1"/>
              </a:solidFill>
            </a:rPr>
            <a:t>,</a:t>
          </a:r>
          <a:r>
            <a:rPr lang="zh-CN" sz="1600" b="0" kern="1200" dirty="0">
              <a:solidFill>
                <a:schemeClr val="bg1"/>
              </a:solidFill>
            </a:rPr>
            <a:t>维护宪法权威</a:t>
          </a:r>
          <a:endParaRPr lang="zh-CN" sz="1600" kern="1200" dirty="0">
            <a:solidFill>
              <a:schemeClr val="bg1"/>
            </a:solidFill>
          </a:endParaRPr>
        </a:p>
      </dsp:txBody>
      <dsp:txXfrm>
        <a:off x="6862411" y="0"/>
        <a:ext cx="653388" cy="1584176"/>
      </dsp:txXfrm>
    </dsp:sp>
    <dsp:sp modelId="{F1E5D441-8A7B-4BFF-A919-534B03E6E4D5}">
      <dsp:nvSpPr>
        <dsp:cNvPr id="0" name=""/>
        <dsp:cNvSpPr/>
      </dsp:nvSpPr>
      <dsp:spPr>
        <a:xfrm>
          <a:off x="6991083" y="1782198"/>
          <a:ext cx="396044" cy="396044"/>
        </a:xfrm>
        <a:prstGeom prst="ellipse">
          <a:avLst/>
        </a:prstGeom>
        <a:solidFill>
          <a:schemeClr val="accent6">
            <a:shade val="50000"/>
            <a:hueOff val="41510"/>
            <a:satOff val="-4692"/>
            <a:lumOff val="889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FE13C-36BF-422D-9C79-45EC7628E384}">
      <dsp:nvSpPr>
        <dsp:cNvPr id="0" name=""/>
        <dsp:cNvSpPr/>
      </dsp:nvSpPr>
      <dsp:spPr>
        <a:xfrm>
          <a:off x="3381354" y="1285082"/>
          <a:ext cx="1646278" cy="1646480"/>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B24DB6A-E3F4-4A4C-BFD9-D98DFF484A92}">
      <dsp:nvSpPr>
        <dsp:cNvPr id="0" name=""/>
        <dsp:cNvSpPr/>
      </dsp:nvSpPr>
      <dsp:spPr>
        <a:xfrm>
          <a:off x="3261313" y="0"/>
          <a:ext cx="1886360" cy="10094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dirty="0">
              <a:solidFill>
                <a:schemeClr val="accent5">
                  <a:lumMod val="40000"/>
                  <a:lumOff val="60000"/>
                </a:schemeClr>
              </a:solidFill>
              <a:latin typeface="仿宋" panose="02010609060101010101" pitchFamily="49" charset="-122"/>
              <a:ea typeface="仿宋" panose="02010609060101010101" pitchFamily="49" charset="-122"/>
            </a:rPr>
            <a:t>平等权</a:t>
          </a:r>
        </a:p>
      </dsp:txBody>
      <dsp:txXfrm>
        <a:off x="3261313" y="0"/>
        <a:ext cx="1886360" cy="1009491"/>
      </dsp:txXfrm>
    </dsp:sp>
    <dsp:sp modelId="{08D99DA3-9750-4934-90A5-48C083004146}">
      <dsp:nvSpPr>
        <dsp:cNvPr id="0" name=""/>
        <dsp:cNvSpPr/>
      </dsp:nvSpPr>
      <dsp:spPr>
        <a:xfrm>
          <a:off x="3864262" y="1517265"/>
          <a:ext cx="1646278" cy="1646480"/>
        </a:xfrm>
        <a:prstGeom prst="ellipse">
          <a:avLst/>
        </a:prstGeom>
        <a:solidFill>
          <a:schemeClr val="accent4">
            <a:alpha val="50000"/>
            <a:hueOff val="203006"/>
            <a:satOff val="-3512"/>
            <a:lumOff val="-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7FEA075-8665-48CF-922B-AEEACD6FE895}">
      <dsp:nvSpPr>
        <dsp:cNvPr id="0" name=""/>
        <dsp:cNvSpPr/>
      </dsp:nvSpPr>
      <dsp:spPr>
        <a:xfrm>
          <a:off x="5713581" y="959016"/>
          <a:ext cx="1783468" cy="11104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dirty="0">
              <a:solidFill>
                <a:schemeClr val="accent5">
                  <a:lumMod val="40000"/>
                  <a:lumOff val="60000"/>
                </a:schemeClr>
              </a:solidFill>
              <a:latin typeface="仿宋" panose="02010609060101010101" pitchFamily="49" charset="-122"/>
              <a:ea typeface="仿宋" panose="02010609060101010101" pitchFamily="49" charset="-122"/>
            </a:rPr>
            <a:t>政治权利</a:t>
          </a:r>
          <a:endParaRPr lang="en-US" altLang="zh-CN" sz="3400" b="1" kern="1200" dirty="0">
            <a:solidFill>
              <a:schemeClr val="accent5">
                <a:lumMod val="40000"/>
                <a:lumOff val="60000"/>
              </a:schemeClr>
            </a:solidFill>
            <a:latin typeface="仿宋" panose="02010609060101010101" pitchFamily="49" charset="-122"/>
            <a:ea typeface="仿宋" panose="02010609060101010101" pitchFamily="49" charset="-122"/>
          </a:endParaRPr>
        </a:p>
      </dsp:txBody>
      <dsp:txXfrm>
        <a:off x="5713581" y="959016"/>
        <a:ext cx="1783468" cy="1110440"/>
      </dsp:txXfrm>
    </dsp:sp>
    <dsp:sp modelId="{BC14AEA0-5F9C-4A02-935B-0C58AD070816}">
      <dsp:nvSpPr>
        <dsp:cNvPr id="0" name=""/>
        <dsp:cNvSpPr/>
      </dsp:nvSpPr>
      <dsp:spPr>
        <a:xfrm>
          <a:off x="3982931" y="2039676"/>
          <a:ext cx="1646278" cy="1646480"/>
        </a:xfrm>
        <a:prstGeom prst="ellipse">
          <a:avLst/>
        </a:prstGeom>
        <a:solidFill>
          <a:schemeClr val="accent4">
            <a:alpha val="50000"/>
            <a:hueOff val="406013"/>
            <a:satOff val="-7024"/>
            <a:lumOff val="-150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69064F9-27F8-4A3A-88D5-33A3E59CE982}">
      <dsp:nvSpPr>
        <dsp:cNvPr id="0" name=""/>
        <dsp:cNvSpPr/>
      </dsp:nvSpPr>
      <dsp:spPr>
        <a:xfrm>
          <a:off x="5885069" y="2372304"/>
          <a:ext cx="1749170" cy="118615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dirty="0">
              <a:solidFill>
                <a:schemeClr val="accent5">
                  <a:lumMod val="40000"/>
                  <a:lumOff val="60000"/>
                </a:schemeClr>
              </a:solidFill>
              <a:latin typeface="仿宋" panose="02010609060101010101" pitchFamily="49" charset="-122"/>
              <a:ea typeface="仿宋" panose="02010609060101010101" pitchFamily="49" charset="-122"/>
            </a:rPr>
            <a:t>宗教信仰自由　</a:t>
          </a:r>
          <a:endParaRPr lang="en-US" altLang="zh-CN" sz="3400" b="1" kern="1200" dirty="0">
            <a:solidFill>
              <a:schemeClr val="accent5">
                <a:lumMod val="40000"/>
                <a:lumOff val="60000"/>
              </a:schemeClr>
            </a:solidFill>
            <a:latin typeface="仿宋" panose="02010609060101010101" pitchFamily="49" charset="-122"/>
            <a:ea typeface="仿宋" panose="02010609060101010101" pitchFamily="49" charset="-122"/>
          </a:endParaRPr>
        </a:p>
      </dsp:txBody>
      <dsp:txXfrm>
        <a:off x="5885069" y="2372304"/>
        <a:ext cx="1749170" cy="1186152"/>
      </dsp:txXfrm>
    </dsp:sp>
    <dsp:sp modelId="{D134F4F1-52DB-49E2-9EAE-8A3770C0FF1F}">
      <dsp:nvSpPr>
        <dsp:cNvPr id="0" name=""/>
        <dsp:cNvSpPr/>
      </dsp:nvSpPr>
      <dsp:spPr>
        <a:xfrm>
          <a:off x="3648874" y="2458615"/>
          <a:ext cx="1646278" cy="1646480"/>
        </a:xfrm>
        <a:prstGeom prst="ellipse">
          <a:avLst/>
        </a:prstGeom>
        <a:solidFill>
          <a:schemeClr val="accent4">
            <a:alpha val="50000"/>
            <a:hueOff val="609019"/>
            <a:satOff val="-10536"/>
            <a:lumOff val="-225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3F48EE1-AD94-451A-B957-4561B7190134}">
      <dsp:nvSpPr>
        <dsp:cNvPr id="0" name=""/>
        <dsp:cNvSpPr/>
      </dsp:nvSpPr>
      <dsp:spPr>
        <a:xfrm>
          <a:off x="5130525" y="3962252"/>
          <a:ext cx="1886360" cy="108520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a:solidFill>
                <a:schemeClr val="accent5">
                  <a:lumMod val="40000"/>
                  <a:lumOff val="60000"/>
                </a:schemeClr>
              </a:solidFill>
              <a:latin typeface="仿宋" panose="02010609060101010101" pitchFamily="49" charset="-122"/>
              <a:ea typeface="仿宋" panose="02010609060101010101" pitchFamily="49" charset="-122"/>
            </a:rPr>
            <a:t>人身自由</a:t>
          </a:r>
          <a:endParaRPr lang="en-US" altLang="zh-CN" sz="3400" b="1" kern="1200" dirty="0">
            <a:solidFill>
              <a:schemeClr val="accent5">
                <a:lumMod val="40000"/>
                <a:lumOff val="60000"/>
              </a:schemeClr>
            </a:solidFill>
            <a:latin typeface="仿宋" panose="02010609060101010101" pitchFamily="49" charset="-122"/>
            <a:ea typeface="仿宋" panose="02010609060101010101" pitchFamily="49" charset="-122"/>
          </a:endParaRPr>
        </a:p>
      </dsp:txBody>
      <dsp:txXfrm>
        <a:off x="5130525" y="3962252"/>
        <a:ext cx="1886360" cy="1085203"/>
      </dsp:txXfrm>
    </dsp:sp>
    <dsp:sp modelId="{F8267BD5-78E7-4BF2-BC1A-C5015F957409}">
      <dsp:nvSpPr>
        <dsp:cNvPr id="0" name=""/>
        <dsp:cNvSpPr/>
      </dsp:nvSpPr>
      <dsp:spPr>
        <a:xfrm>
          <a:off x="3113834" y="2458615"/>
          <a:ext cx="1646278" cy="1646480"/>
        </a:xfrm>
        <a:prstGeom prst="ellipse">
          <a:avLst/>
        </a:prstGeom>
        <a:solidFill>
          <a:schemeClr val="accent4">
            <a:alpha val="50000"/>
            <a:hueOff val="812025"/>
            <a:satOff val="-14048"/>
            <a:lumOff val="-30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9EE8EB5-2471-4E9D-B7E8-11950327EB7A}">
      <dsp:nvSpPr>
        <dsp:cNvPr id="0" name=""/>
        <dsp:cNvSpPr/>
      </dsp:nvSpPr>
      <dsp:spPr>
        <a:xfrm>
          <a:off x="1392101" y="3962252"/>
          <a:ext cx="1886360" cy="108520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dirty="0">
              <a:solidFill>
                <a:schemeClr val="accent5">
                  <a:lumMod val="40000"/>
                  <a:lumOff val="60000"/>
                </a:schemeClr>
              </a:solidFill>
              <a:latin typeface="仿宋" panose="02010609060101010101" pitchFamily="49" charset="-122"/>
              <a:ea typeface="仿宋" panose="02010609060101010101" pitchFamily="49" charset="-122"/>
            </a:rPr>
            <a:t>社会经济权利</a:t>
          </a:r>
          <a:endParaRPr lang="en-US" altLang="zh-CN" sz="3400" b="1" kern="1200" dirty="0">
            <a:solidFill>
              <a:schemeClr val="accent5">
                <a:lumMod val="40000"/>
                <a:lumOff val="60000"/>
              </a:schemeClr>
            </a:solidFill>
            <a:latin typeface="仿宋" panose="02010609060101010101" pitchFamily="49" charset="-122"/>
            <a:ea typeface="仿宋" panose="02010609060101010101" pitchFamily="49" charset="-122"/>
          </a:endParaRPr>
        </a:p>
      </dsp:txBody>
      <dsp:txXfrm>
        <a:off x="1392101" y="3962252"/>
        <a:ext cx="1886360" cy="1085203"/>
      </dsp:txXfrm>
    </dsp:sp>
    <dsp:sp modelId="{68A99B97-7859-4142-ABD1-DE57F388A5DF}">
      <dsp:nvSpPr>
        <dsp:cNvPr id="0" name=""/>
        <dsp:cNvSpPr/>
      </dsp:nvSpPr>
      <dsp:spPr>
        <a:xfrm>
          <a:off x="2779776" y="2039676"/>
          <a:ext cx="1646278" cy="1646480"/>
        </a:xfrm>
        <a:prstGeom prst="ellipse">
          <a:avLst/>
        </a:prstGeom>
        <a:solidFill>
          <a:schemeClr val="accent4">
            <a:alpha val="50000"/>
            <a:hueOff val="1015031"/>
            <a:satOff val="-17560"/>
            <a:lumOff val="-37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709E067-96BC-4039-9F0E-A312F1525262}">
      <dsp:nvSpPr>
        <dsp:cNvPr id="0" name=""/>
        <dsp:cNvSpPr/>
      </dsp:nvSpPr>
      <dsp:spPr>
        <a:xfrm>
          <a:off x="774747" y="2372304"/>
          <a:ext cx="1749170" cy="118615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a:solidFill>
                <a:schemeClr val="accent5">
                  <a:lumMod val="40000"/>
                  <a:lumOff val="60000"/>
                </a:schemeClr>
              </a:solidFill>
              <a:latin typeface="仿宋" panose="02010609060101010101" pitchFamily="49" charset="-122"/>
              <a:ea typeface="仿宋" panose="02010609060101010101" pitchFamily="49" charset="-122"/>
            </a:rPr>
            <a:t>文化教育权　</a:t>
          </a:r>
          <a:endParaRPr lang="en-US" altLang="zh-CN" sz="3400" b="1" kern="1200" dirty="0">
            <a:solidFill>
              <a:schemeClr val="accent5">
                <a:lumMod val="40000"/>
                <a:lumOff val="60000"/>
              </a:schemeClr>
            </a:solidFill>
            <a:latin typeface="仿宋" panose="02010609060101010101" pitchFamily="49" charset="-122"/>
            <a:ea typeface="仿宋" panose="02010609060101010101" pitchFamily="49" charset="-122"/>
          </a:endParaRPr>
        </a:p>
      </dsp:txBody>
      <dsp:txXfrm>
        <a:off x="774747" y="2372304"/>
        <a:ext cx="1749170" cy="1186152"/>
      </dsp:txXfrm>
    </dsp:sp>
    <dsp:sp modelId="{F3D78981-783B-4D85-B745-B4927916F479}">
      <dsp:nvSpPr>
        <dsp:cNvPr id="0" name=""/>
        <dsp:cNvSpPr/>
      </dsp:nvSpPr>
      <dsp:spPr>
        <a:xfrm>
          <a:off x="2898446" y="1517265"/>
          <a:ext cx="1646278" cy="1646480"/>
        </a:xfrm>
        <a:prstGeom prst="ellipse">
          <a:avLst/>
        </a:prstGeom>
        <a:solidFill>
          <a:schemeClr val="accent4">
            <a:alpha val="50000"/>
            <a:hueOff val="1218038"/>
            <a:satOff val="-21072"/>
            <a:lumOff val="-451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F51E85B-CDEB-4CD2-A51E-E92C52AD9832}">
      <dsp:nvSpPr>
        <dsp:cNvPr id="0" name=""/>
        <dsp:cNvSpPr/>
      </dsp:nvSpPr>
      <dsp:spPr>
        <a:xfrm>
          <a:off x="911937" y="959016"/>
          <a:ext cx="1783468" cy="11104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511300">
            <a:lnSpc>
              <a:spcPct val="90000"/>
            </a:lnSpc>
            <a:spcBef>
              <a:spcPct val="0"/>
            </a:spcBef>
            <a:spcAft>
              <a:spcPct val="35000"/>
            </a:spcAft>
            <a:buNone/>
          </a:pPr>
          <a:r>
            <a:rPr lang="zh-CN" altLang="en-US" sz="3400" b="1" kern="1200" dirty="0">
              <a:solidFill>
                <a:schemeClr val="accent5">
                  <a:lumMod val="40000"/>
                  <a:lumOff val="60000"/>
                </a:schemeClr>
              </a:solidFill>
              <a:latin typeface="仿宋" panose="02010609060101010101" pitchFamily="49" charset="-122"/>
              <a:ea typeface="仿宋" panose="02010609060101010101" pitchFamily="49" charset="-122"/>
            </a:rPr>
            <a:t>监督权与请求权</a:t>
          </a:r>
        </a:p>
      </dsp:txBody>
      <dsp:txXfrm>
        <a:off x="911937" y="959016"/>
        <a:ext cx="1783468" cy="11104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EA0AF0-D223-461C-B789-3F59BD5C8E10}">
      <dsp:nvSpPr>
        <dsp:cNvPr id="0" name=""/>
        <dsp:cNvSpPr/>
      </dsp:nvSpPr>
      <dsp:spPr>
        <a:xfrm>
          <a:off x="420449" y="247607"/>
          <a:ext cx="7568088" cy="6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l" defTabSz="1066800">
            <a:lnSpc>
              <a:spcPct val="90000"/>
            </a:lnSpc>
            <a:spcBef>
              <a:spcPct val="0"/>
            </a:spcBef>
            <a:spcAft>
              <a:spcPct val="35000"/>
            </a:spcAft>
            <a:buNone/>
          </a:pPr>
          <a:r>
            <a:rPr lang="en-US" altLang="zh-CN" sz="2400" kern="1200" dirty="0"/>
            <a:t>1</a:t>
          </a:r>
          <a:r>
            <a:rPr lang="zh-CN" altLang="en-US" sz="2400" kern="1200" dirty="0"/>
            <a:t>、维护国家统一和民族团结义务。</a:t>
          </a:r>
        </a:p>
      </dsp:txBody>
      <dsp:txXfrm>
        <a:off x="420449" y="247607"/>
        <a:ext cx="7568088" cy="688008"/>
      </dsp:txXfrm>
    </dsp:sp>
    <dsp:sp modelId="{8E8F2284-442B-46C1-829E-FF9005BDB40C}">
      <dsp:nvSpPr>
        <dsp:cNvPr id="0" name=""/>
        <dsp:cNvSpPr/>
      </dsp:nvSpPr>
      <dsp:spPr>
        <a:xfrm>
          <a:off x="420449" y="935615"/>
          <a:ext cx="1009078" cy="168179"/>
        </a:xfrm>
        <a:prstGeom prst="parallelogram">
          <a:avLst>
            <a:gd name="adj" fmla="val 140840"/>
          </a:avLst>
        </a:prstGeom>
        <a:solidFill>
          <a:schemeClr val="accent4">
            <a:shade val="50000"/>
            <a:hueOff val="0"/>
            <a:satOff val="0"/>
            <a:lumOff val="0"/>
            <a:alphaOff val="0"/>
          </a:schemeClr>
        </a:solidFill>
        <a:ln w="25400" cap="flat" cmpd="sng" algn="ctr">
          <a:solidFill>
            <a:schemeClr val="accent4">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F12D02-A6FE-47F1-A916-3759F1F68ABB}">
      <dsp:nvSpPr>
        <dsp:cNvPr id="0" name=""/>
        <dsp:cNvSpPr/>
      </dsp:nvSpPr>
      <dsp:spPr>
        <a:xfrm>
          <a:off x="1488390" y="935615"/>
          <a:ext cx="1009078" cy="168179"/>
        </a:xfrm>
        <a:prstGeom prst="parallelogram">
          <a:avLst>
            <a:gd name="adj" fmla="val 140840"/>
          </a:avLst>
        </a:prstGeom>
        <a:solidFill>
          <a:schemeClr val="accent4">
            <a:shade val="50000"/>
            <a:hueOff val="24463"/>
            <a:satOff val="-1545"/>
            <a:lumOff val="2669"/>
            <a:alphaOff val="0"/>
          </a:schemeClr>
        </a:solidFill>
        <a:ln w="25400" cap="flat" cmpd="sng" algn="ctr">
          <a:solidFill>
            <a:schemeClr val="accent4">
              <a:shade val="50000"/>
              <a:hueOff val="24463"/>
              <a:satOff val="-1545"/>
              <a:lumOff val="26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9665EB-9302-453C-8833-8B3F03E91CED}">
      <dsp:nvSpPr>
        <dsp:cNvPr id="0" name=""/>
        <dsp:cNvSpPr/>
      </dsp:nvSpPr>
      <dsp:spPr>
        <a:xfrm>
          <a:off x="2556332" y="935615"/>
          <a:ext cx="1009078" cy="168179"/>
        </a:xfrm>
        <a:prstGeom prst="parallelogram">
          <a:avLst>
            <a:gd name="adj" fmla="val 140840"/>
          </a:avLst>
        </a:prstGeom>
        <a:solidFill>
          <a:schemeClr val="accent4">
            <a:shade val="50000"/>
            <a:hueOff val="48925"/>
            <a:satOff val="-3091"/>
            <a:lumOff val="5338"/>
            <a:alphaOff val="0"/>
          </a:schemeClr>
        </a:solidFill>
        <a:ln w="25400" cap="flat" cmpd="sng" algn="ctr">
          <a:solidFill>
            <a:schemeClr val="accent4">
              <a:shade val="50000"/>
              <a:hueOff val="48925"/>
              <a:satOff val="-3091"/>
              <a:lumOff val="533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0A8802-BF7F-4453-BF7C-37DA85A7C950}">
      <dsp:nvSpPr>
        <dsp:cNvPr id="0" name=""/>
        <dsp:cNvSpPr/>
      </dsp:nvSpPr>
      <dsp:spPr>
        <a:xfrm>
          <a:off x="3624273" y="935615"/>
          <a:ext cx="1009078" cy="168179"/>
        </a:xfrm>
        <a:prstGeom prst="parallelogram">
          <a:avLst>
            <a:gd name="adj" fmla="val 140840"/>
          </a:avLst>
        </a:prstGeom>
        <a:solidFill>
          <a:schemeClr val="accent4">
            <a:shade val="50000"/>
            <a:hueOff val="73388"/>
            <a:satOff val="-4636"/>
            <a:lumOff val="8007"/>
            <a:alphaOff val="0"/>
          </a:schemeClr>
        </a:solidFill>
        <a:ln w="25400" cap="flat" cmpd="sng" algn="ctr">
          <a:solidFill>
            <a:schemeClr val="accent4">
              <a:shade val="50000"/>
              <a:hueOff val="73388"/>
              <a:satOff val="-4636"/>
              <a:lumOff val="800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31BAA1-A216-4B98-B4BA-048DB29481CF}">
      <dsp:nvSpPr>
        <dsp:cNvPr id="0" name=""/>
        <dsp:cNvSpPr/>
      </dsp:nvSpPr>
      <dsp:spPr>
        <a:xfrm>
          <a:off x="4692214" y="935615"/>
          <a:ext cx="1009078" cy="168179"/>
        </a:xfrm>
        <a:prstGeom prst="parallelogram">
          <a:avLst>
            <a:gd name="adj" fmla="val 140840"/>
          </a:avLst>
        </a:prstGeom>
        <a:solidFill>
          <a:schemeClr val="accent4">
            <a:shade val="50000"/>
            <a:hueOff val="97851"/>
            <a:satOff val="-6182"/>
            <a:lumOff val="10677"/>
            <a:alphaOff val="0"/>
          </a:schemeClr>
        </a:solidFill>
        <a:ln w="25400" cap="flat" cmpd="sng" algn="ctr">
          <a:solidFill>
            <a:schemeClr val="accent4">
              <a:shade val="50000"/>
              <a:hueOff val="97851"/>
              <a:satOff val="-6182"/>
              <a:lumOff val="106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C9516C-32A1-442A-B660-7A9C0AA0B11F}">
      <dsp:nvSpPr>
        <dsp:cNvPr id="0" name=""/>
        <dsp:cNvSpPr/>
      </dsp:nvSpPr>
      <dsp:spPr>
        <a:xfrm>
          <a:off x="5760156" y="935615"/>
          <a:ext cx="1009078" cy="168179"/>
        </a:xfrm>
        <a:prstGeom prst="parallelogram">
          <a:avLst>
            <a:gd name="adj" fmla="val 140840"/>
          </a:avLst>
        </a:prstGeom>
        <a:solidFill>
          <a:schemeClr val="accent4">
            <a:shade val="50000"/>
            <a:hueOff val="122313"/>
            <a:satOff val="-7727"/>
            <a:lumOff val="13346"/>
            <a:alphaOff val="0"/>
          </a:schemeClr>
        </a:solidFill>
        <a:ln w="25400" cap="flat" cmpd="sng" algn="ctr">
          <a:solidFill>
            <a:schemeClr val="accent4">
              <a:shade val="50000"/>
              <a:hueOff val="122313"/>
              <a:satOff val="-7727"/>
              <a:lumOff val="1334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9690C1-4381-4339-91AF-D8FF2BE3F9B0}">
      <dsp:nvSpPr>
        <dsp:cNvPr id="0" name=""/>
        <dsp:cNvSpPr/>
      </dsp:nvSpPr>
      <dsp:spPr>
        <a:xfrm>
          <a:off x="6828097" y="935615"/>
          <a:ext cx="1009078" cy="168179"/>
        </a:xfrm>
        <a:prstGeom prst="parallelogram">
          <a:avLst>
            <a:gd name="adj" fmla="val 140840"/>
          </a:avLst>
        </a:prstGeom>
        <a:solidFill>
          <a:schemeClr val="accent4">
            <a:shade val="50000"/>
            <a:hueOff val="146776"/>
            <a:satOff val="-9273"/>
            <a:lumOff val="16015"/>
            <a:alphaOff val="0"/>
          </a:schemeClr>
        </a:solidFill>
        <a:ln w="25400" cap="flat" cmpd="sng" algn="ctr">
          <a:solidFill>
            <a:schemeClr val="accent4">
              <a:shade val="50000"/>
              <a:hueOff val="146776"/>
              <a:satOff val="-9273"/>
              <a:lumOff val="160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8D460C-BF6C-491D-8DD5-8B1D475206AC}">
      <dsp:nvSpPr>
        <dsp:cNvPr id="0" name=""/>
        <dsp:cNvSpPr/>
      </dsp:nvSpPr>
      <dsp:spPr>
        <a:xfrm>
          <a:off x="420449" y="1207624"/>
          <a:ext cx="7568088" cy="6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l" defTabSz="1066800">
            <a:lnSpc>
              <a:spcPct val="90000"/>
            </a:lnSpc>
            <a:spcBef>
              <a:spcPct val="0"/>
            </a:spcBef>
            <a:spcAft>
              <a:spcPct val="35000"/>
            </a:spcAft>
            <a:buNone/>
          </a:pPr>
          <a:r>
            <a:rPr lang="en-US" altLang="zh-CN" sz="2400" kern="1200" dirty="0"/>
            <a:t>2</a:t>
          </a:r>
          <a:r>
            <a:rPr lang="zh-CN" altLang="en-US" sz="2400" kern="1200" dirty="0"/>
            <a:t>、遵守宪法和法律的义务。</a:t>
          </a:r>
        </a:p>
      </dsp:txBody>
      <dsp:txXfrm>
        <a:off x="420449" y="1207624"/>
        <a:ext cx="7568088" cy="688008"/>
      </dsp:txXfrm>
    </dsp:sp>
    <dsp:sp modelId="{8F714605-E939-4E35-AD78-C7D327F3242D}">
      <dsp:nvSpPr>
        <dsp:cNvPr id="0" name=""/>
        <dsp:cNvSpPr/>
      </dsp:nvSpPr>
      <dsp:spPr>
        <a:xfrm>
          <a:off x="420449" y="1895632"/>
          <a:ext cx="1009078" cy="168179"/>
        </a:xfrm>
        <a:prstGeom prst="parallelogram">
          <a:avLst>
            <a:gd name="adj" fmla="val 140840"/>
          </a:avLst>
        </a:prstGeom>
        <a:solidFill>
          <a:schemeClr val="accent4">
            <a:shade val="50000"/>
            <a:hueOff val="171238"/>
            <a:satOff val="-10818"/>
            <a:lumOff val="18684"/>
            <a:alphaOff val="0"/>
          </a:schemeClr>
        </a:solidFill>
        <a:ln w="25400" cap="flat" cmpd="sng" algn="ctr">
          <a:solidFill>
            <a:schemeClr val="accent4">
              <a:shade val="50000"/>
              <a:hueOff val="171238"/>
              <a:satOff val="-10818"/>
              <a:lumOff val="186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B920E7-AF86-4C5D-8355-5DC34A439E20}">
      <dsp:nvSpPr>
        <dsp:cNvPr id="0" name=""/>
        <dsp:cNvSpPr/>
      </dsp:nvSpPr>
      <dsp:spPr>
        <a:xfrm>
          <a:off x="1488390" y="1895632"/>
          <a:ext cx="1009078" cy="168179"/>
        </a:xfrm>
        <a:prstGeom prst="parallelogram">
          <a:avLst>
            <a:gd name="adj" fmla="val 140840"/>
          </a:avLst>
        </a:prstGeom>
        <a:solidFill>
          <a:schemeClr val="accent4">
            <a:shade val="50000"/>
            <a:hueOff val="195701"/>
            <a:satOff val="-12363"/>
            <a:lumOff val="21353"/>
            <a:alphaOff val="0"/>
          </a:schemeClr>
        </a:solidFill>
        <a:ln w="25400" cap="flat" cmpd="sng" algn="ctr">
          <a:solidFill>
            <a:schemeClr val="accent4">
              <a:shade val="50000"/>
              <a:hueOff val="195701"/>
              <a:satOff val="-12363"/>
              <a:lumOff val="2135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827272-5400-4282-8328-28C5C645FA90}">
      <dsp:nvSpPr>
        <dsp:cNvPr id="0" name=""/>
        <dsp:cNvSpPr/>
      </dsp:nvSpPr>
      <dsp:spPr>
        <a:xfrm>
          <a:off x="2556332" y="1895632"/>
          <a:ext cx="1009078" cy="168179"/>
        </a:xfrm>
        <a:prstGeom prst="parallelogram">
          <a:avLst>
            <a:gd name="adj" fmla="val 140840"/>
          </a:avLst>
        </a:prstGeom>
        <a:solidFill>
          <a:schemeClr val="accent4">
            <a:shade val="50000"/>
            <a:hueOff val="220164"/>
            <a:satOff val="-13909"/>
            <a:lumOff val="24022"/>
            <a:alphaOff val="0"/>
          </a:schemeClr>
        </a:solidFill>
        <a:ln w="25400" cap="flat" cmpd="sng" algn="ctr">
          <a:solidFill>
            <a:schemeClr val="accent4">
              <a:shade val="50000"/>
              <a:hueOff val="220164"/>
              <a:satOff val="-13909"/>
              <a:lumOff val="2402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ED6B87-5873-4D35-BC08-754B4976437B}">
      <dsp:nvSpPr>
        <dsp:cNvPr id="0" name=""/>
        <dsp:cNvSpPr/>
      </dsp:nvSpPr>
      <dsp:spPr>
        <a:xfrm>
          <a:off x="3624273" y="1895632"/>
          <a:ext cx="1009078" cy="168179"/>
        </a:xfrm>
        <a:prstGeom prst="parallelogram">
          <a:avLst>
            <a:gd name="adj" fmla="val 140840"/>
          </a:avLst>
        </a:prstGeom>
        <a:solidFill>
          <a:schemeClr val="accent4">
            <a:shade val="50000"/>
            <a:hueOff val="244626"/>
            <a:satOff val="-15454"/>
            <a:lumOff val="26691"/>
            <a:alphaOff val="0"/>
          </a:schemeClr>
        </a:solidFill>
        <a:ln w="25400" cap="flat" cmpd="sng" algn="ctr">
          <a:solidFill>
            <a:schemeClr val="accent4">
              <a:shade val="50000"/>
              <a:hueOff val="244626"/>
              <a:satOff val="-15454"/>
              <a:lumOff val="2669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B5D6C9-1D8C-4BE4-9C08-A621B07C37FF}">
      <dsp:nvSpPr>
        <dsp:cNvPr id="0" name=""/>
        <dsp:cNvSpPr/>
      </dsp:nvSpPr>
      <dsp:spPr>
        <a:xfrm>
          <a:off x="4692214" y="1895632"/>
          <a:ext cx="1009078" cy="168179"/>
        </a:xfrm>
        <a:prstGeom prst="parallelogram">
          <a:avLst>
            <a:gd name="adj" fmla="val 140840"/>
          </a:avLst>
        </a:prstGeom>
        <a:solidFill>
          <a:schemeClr val="accent4">
            <a:shade val="50000"/>
            <a:hueOff val="269089"/>
            <a:satOff val="-17000"/>
            <a:lumOff val="29361"/>
            <a:alphaOff val="0"/>
          </a:schemeClr>
        </a:solidFill>
        <a:ln w="25400" cap="flat" cmpd="sng" algn="ctr">
          <a:solidFill>
            <a:schemeClr val="accent4">
              <a:shade val="50000"/>
              <a:hueOff val="269089"/>
              <a:satOff val="-17000"/>
              <a:lumOff val="293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CEA51-7361-40D0-BC88-76828532B1F1}">
      <dsp:nvSpPr>
        <dsp:cNvPr id="0" name=""/>
        <dsp:cNvSpPr/>
      </dsp:nvSpPr>
      <dsp:spPr>
        <a:xfrm>
          <a:off x="5760156" y="1895632"/>
          <a:ext cx="1009078" cy="168179"/>
        </a:xfrm>
        <a:prstGeom prst="parallelogram">
          <a:avLst>
            <a:gd name="adj" fmla="val 140840"/>
          </a:avLst>
        </a:prstGeom>
        <a:solidFill>
          <a:schemeClr val="accent4">
            <a:shade val="50000"/>
            <a:hueOff val="293552"/>
            <a:satOff val="-18545"/>
            <a:lumOff val="32030"/>
            <a:alphaOff val="0"/>
          </a:schemeClr>
        </a:solidFill>
        <a:ln w="25400" cap="flat" cmpd="sng" algn="ctr">
          <a:solidFill>
            <a:schemeClr val="accent4">
              <a:shade val="50000"/>
              <a:hueOff val="293552"/>
              <a:satOff val="-18545"/>
              <a:lumOff val="320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E69C68-E724-4FC6-B57F-0D17EACFDBFD}">
      <dsp:nvSpPr>
        <dsp:cNvPr id="0" name=""/>
        <dsp:cNvSpPr/>
      </dsp:nvSpPr>
      <dsp:spPr>
        <a:xfrm>
          <a:off x="6828097" y="1895632"/>
          <a:ext cx="1009078" cy="168179"/>
        </a:xfrm>
        <a:prstGeom prst="parallelogram">
          <a:avLst>
            <a:gd name="adj" fmla="val 140840"/>
          </a:avLst>
        </a:prstGeom>
        <a:solidFill>
          <a:schemeClr val="accent4">
            <a:shade val="50000"/>
            <a:hueOff val="318014"/>
            <a:satOff val="-20091"/>
            <a:lumOff val="34699"/>
            <a:alphaOff val="0"/>
          </a:schemeClr>
        </a:solidFill>
        <a:ln w="25400" cap="flat" cmpd="sng" algn="ctr">
          <a:solidFill>
            <a:schemeClr val="accent4">
              <a:shade val="50000"/>
              <a:hueOff val="318014"/>
              <a:satOff val="-20091"/>
              <a:lumOff val="34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DC53C0-C5DB-470C-82E7-066F416E5F87}">
      <dsp:nvSpPr>
        <dsp:cNvPr id="0" name=""/>
        <dsp:cNvSpPr/>
      </dsp:nvSpPr>
      <dsp:spPr>
        <a:xfrm>
          <a:off x="420449" y="2167642"/>
          <a:ext cx="7568088" cy="6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l" defTabSz="1066800">
            <a:lnSpc>
              <a:spcPct val="90000"/>
            </a:lnSpc>
            <a:spcBef>
              <a:spcPct val="0"/>
            </a:spcBef>
            <a:spcAft>
              <a:spcPct val="35000"/>
            </a:spcAft>
            <a:buNone/>
          </a:pPr>
          <a:r>
            <a:rPr lang="en-US" altLang="zh-CN" sz="2400" kern="1200" dirty="0"/>
            <a:t>3</a:t>
          </a:r>
          <a:r>
            <a:rPr lang="zh-CN" altLang="en-US" sz="2400" kern="1200" dirty="0"/>
            <a:t>、维护国家安全、荣誉和利益的义务。</a:t>
          </a:r>
        </a:p>
      </dsp:txBody>
      <dsp:txXfrm>
        <a:off x="420449" y="2167642"/>
        <a:ext cx="7568088" cy="688008"/>
      </dsp:txXfrm>
    </dsp:sp>
    <dsp:sp modelId="{AADD6DC6-FCD6-462E-81D3-9258D69F9578}">
      <dsp:nvSpPr>
        <dsp:cNvPr id="0" name=""/>
        <dsp:cNvSpPr/>
      </dsp:nvSpPr>
      <dsp:spPr>
        <a:xfrm>
          <a:off x="420449" y="2855650"/>
          <a:ext cx="1009078" cy="168179"/>
        </a:xfrm>
        <a:prstGeom prst="parallelogram">
          <a:avLst>
            <a:gd name="adj" fmla="val 140840"/>
          </a:avLst>
        </a:prstGeom>
        <a:solidFill>
          <a:schemeClr val="accent4">
            <a:shade val="50000"/>
            <a:hueOff val="342477"/>
            <a:satOff val="-21636"/>
            <a:lumOff val="37368"/>
            <a:alphaOff val="0"/>
          </a:schemeClr>
        </a:solidFill>
        <a:ln w="25400" cap="flat" cmpd="sng" algn="ctr">
          <a:solidFill>
            <a:schemeClr val="accent4">
              <a:shade val="50000"/>
              <a:hueOff val="342477"/>
              <a:satOff val="-21636"/>
              <a:lumOff val="3736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BA48D1-90F0-459D-B3E0-3C58321BD14A}">
      <dsp:nvSpPr>
        <dsp:cNvPr id="0" name=""/>
        <dsp:cNvSpPr/>
      </dsp:nvSpPr>
      <dsp:spPr>
        <a:xfrm>
          <a:off x="1488390" y="2855650"/>
          <a:ext cx="1009078" cy="168179"/>
        </a:xfrm>
        <a:prstGeom prst="parallelogram">
          <a:avLst>
            <a:gd name="adj" fmla="val 140840"/>
          </a:avLst>
        </a:prstGeom>
        <a:solidFill>
          <a:schemeClr val="accent4">
            <a:shade val="50000"/>
            <a:hueOff val="366939"/>
            <a:satOff val="-23181"/>
            <a:lumOff val="40037"/>
            <a:alphaOff val="0"/>
          </a:schemeClr>
        </a:solidFill>
        <a:ln w="25400" cap="flat" cmpd="sng" algn="ctr">
          <a:solidFill>
            <a:schemeClr val="accent4">
              <a:shade val="50000"/>
              <a:hueOff val="366939"/>
              <a:satOff val="-23181"/>
              <a:lumOff val="400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066279-177E-4F61-9B93-BE53FD0CE9DE}">
      <dsp:nvSpPr>
        <dsp:cNvPr id="0" name=""/>
        <dsp:cNvSpPr/>
      </dsp:nvSpPr>
      <dsp:spPr>
        <a:xfrm>
          <a:off x="2556332" y="2855650"/>
          <a:ext cx="1009078" cy="168179"/>
        </a:xfrm>
        <a:prstGeom prst="parallelogram">
          <a:avLst>
            <a:gd name="adj" fmla="val 140840"/>
          </a:avLst>
        </a:prstGeom>
        <a:solidFill>
          <a:schemeClr val="accent4">
            <a:shade val="50000"/>
            <a:hueOff val="391402"/>
            <a:satOff val="-24727"/>
            <a:lumOff val="42706"/>
            <a:alphaOff val="0"/>
          </a:schemeClr>
        </a:solidFill>
        <a:ln w="25400" cap="flat" cmpd="sng" algn="ctr">
          <a:solidFill>
            <a:schemeClr val="accent4">
              <a:shade val="50000"/>
              <a:hueOff val="391402"/>
              <a:satOff val="-24727"/>
              <a:lumOff val="427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288F86-5A6A-495A-B9F3-1037F3D46BDF}">
      <dsp:nvSpPr>
        <dsp:cNvPr id="0" name=""/>
        <dsp:cNvSpPr/>
      </dsp:nvSpPr>
      <dsp:spPr>
        <a:xfrm>
          <a:off x="3624273" y="2855650"/>
          <a:ext cx="1009078" cy="168179"/>
        </a:xfrm>
        <a:prstGeom prst="parallelogram">
          <a:avLst>
            <a:gd name="adj" fmla="val 140840"/>
          </a:avLst>
        </a:prstGeom>
        <a:solidFill>
          <a:schemeClr val="accent4">
            <a:shade val="50000"/>
            <a:hueOff val="415865"/>
            <a:satOff val="-26272"/>
            <a:lumOff val="45375"/>
            <a:alphaOff val="0"/>
          </a:schemeClr>
        </a:solidFill>
        <a:ln w="25400" cap="flat" cmpd="sng" algn="ctr">
          <a:solidFill>
            <a:schemeClr val="accent4">
              <a:shade val="50000"/>
              <a:hueOff val="415865"/>
              <a:satOff val="-26272"/>
              <a:lumOff val="453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3D7BD6-FDEE-434F-A434-4F22CEA46CAD}">
      <dsp:nvSpPr>
        <dsp:cNvPr id="0" name=""/>
        <dsp:cNvSpPr/>
      </dsp:nvSpPr>
      <dsp:spPr>
        <a:xfrm>
          <a:off x="4692214" y="2855650"/>
          <a:ext cx="1009078" cy="168179"/>
        </a:xfrm>
        <a:prstGeom prst="parallelogram">
          <a:avLst>
            <a:gd name="adj" fmla="val 140840"/>
          </a:avLst>
        </a:prstGeom>
        <a:solidFill>
          <a:schemeClr val="accent4">
            <a:shade val="50000"/>
            <a:hueOff val="415865"/>
            <a:satOff val="-26272"/>
            <a:lumOff val="45375"/>
            <a:alphaOff val="0"/>
          </a:schemeClr>
        </a:solidFill>
        <a:ln w="25400" cap="flat" cmpd="sng" algn="ctr">
          <a:solidFill>
            <a:schemeClr val="accent4">
              <a:shade val="50000"/>
              <a:hueOff val="415865"/>
              <a:satOff val="-26272"/>
              <a:lumOff val="453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3465E2-FBBF-4F57-A6D6-92F0554F4150}">
      <dsp:nvSpPr>
        <dsp:cNvPr id="0" name=""/>
        <dsp:cNvSpPr/>
      </dsp:nvSpPr>
      <dsp:spPr>
        <a:xfrm>
          <a:off x="5760156" y="2855650"/>
          <a:ext cx="1009078" cy="168179"/>
        </a:xfrm>
        <a:prstGeom prst="parallelogram">
          <a:avLst>
            <a:gd name="adj" fmla="val 140840"/>
          </a:avLst>
        </a:prstGeom>
        <a:solidFill>
          <a:schemeClr val="accent4">
            <a:shade val="50000"/>
            <a:hueOff val="391402"/>
            <a:satOff val="-24727"/>
            <a:lumOff val="42706"/>
            <a:alphaOff val="0"/>
          </a:schemeClr>
        </a:solidFill>
        <a:ln w="25400" cap="flat" cmpd="sng" algn="ctr">
          <a:solidFill>
            <a:schemeClr val="accent4">
              <a:shade val="50000"/>
              <a:hueOff val="391402"/>
              <a:satOff val="-24727"/>
              <a:lumOff val="427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5DAD0E-9B3A-4036-BCEF-70BA486B646F}">
      <dsp:nvSpPr>
        <dsp:cNvPr id="0" name=""/>
        <dsp:cNvSpPr/>
      </dsp:nvSpPr>
      <dsp:spPr>
        <a:xfrm>
          <a:off x="6828097" y="2855650"/>
          <a:ext cx="1009078" cy="168179"/>
        </a:xfrm>
        <a:prstGeom prst="parallelogram">
          <a:avLst>
            <a:gd name="adj" fmla="val 140840"/>
          </a:avLst>
        </a:prstGeom>
        <a:solidFill>
          <a:schemeClr val="accent4">
            <a:shade val="50000"/>
            <a:hueOff val="366939"/>
            <a:satOff val="-23181"/>
            <a:lumOff val="40037"/>
            <a:alphaOff val="0"/>
          </a:schemeClr>
        </a:solidFill>
        <a:ln w="25400" cap="flat" cmpd="sng" algn="ctr">
          <a:solidFill>
            <a:schemeClr val="accent4">
              <a:shade val="50000"/>
              <a:hueOff val="366939"/>
              <a:satOff val="-23181"/>
              <a:lumOff val="400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E33D0C-2AE1-4B1B-AC5A-7893B54FCBD3}">
      <dsp:nvSpPr>
        <dsp:cNvPr id="0" name=""/>
        <dsp:cNvSpPr/>
      </dsp:nvSpPr>
      <dsp:spPr>
        <a:xfrm>
          <a:off x="420449" y="3127659"/>
          <a:ext cx="7568088" cy="6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l" defTabSz="1066800">
            <a:lnSpc>
              <a:spcPct val="90000"/>
            </a:lnSpc>
            <a:spcBef>
              <a:spcPct val="0"/>
            </a:spcBef>
            <a:spcAft>
              <a:spcPct val="35000"/>
            </a:spcAft>
            <a:buNone/>
          </a:pPr>
          <a:r>
            <a:rPr lang="en-US" altLang="zh-CN" sz="2400" kern="1200" dirty="0"/>
            <a:t>4</a:t>
          </a:r>
          <a:r>
            <a:rPr lang="zh-CN" altLang="en-US" sz="2400" kern="1200" dirty="0"/>
            <a:t>、依法服兵役的义务。</a:t>
          </a:r>
        </a:p>
      </dsp:txBody>
      <dsp:txXfrm>
        <a:off x="420449" y="3127659"/>
        <a:ext cx="7568088" cy="688008"/>
      </dsp:txXfrm>
    </dsp:sp>
    <dsp:sp modelId="{B2721E4C-DB6D-4F81-8D42-34772F41CC9C}">
      <dsp:nvSpPr>
        <dsp:cNvPr id="0" name=""/>
        <dsp:cNvSpPr/>
      </dsp:nvSpPr>
      <dsp:spPr>
        <a:xfrm>
          <a:off x="420449" y="3815667"/>
          <a:ext cx="1009078" cy="168179"/>
        </a:xfrm>
        <a:prstGeom prst="parallelogram">
          <a:avLst>
            <a:gd name="adj" fmla="val 140840"/>
          </a:avLst>
        </a:prstGeom>
        <a:solidFill>
          <a:schemeClr val="accent4">
            <a:shade val="50000"/>
            <a:hueOff val="342477"/>
            <a:satOff val="-21636"/>
            <a:lumOff val="37368"/>
            <a:alphaOff val="0"/>
          </a:schemeClr>
        </a:solidFill>
        <a:ln w="25400" cap="flat" cmpd="sng" algn="ctr">
          <a:solidFill>
            <a:schemeClr val="accent4">
              <a:shade val="50000"/>
              <a:hueOff val="342477"/>
              <a:satOff val="-21636"/>
              <a:lumOff val="3736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CFF6AD-92D1-4903-B010-DA6D6C7B3FD1}">
      <dsp:nvSpPr>
        <dsp:cNvPr id="0" name=""/>
        <dsp:cNvSpPr/>
      </dsp:nvSpPr>
      <dsp:spPr>
        <a:xfrm>
          <a:off x="1488390" y="3815667"/>
          <a:ext cx="1009078" cy="168179"/>
        </a:xfrm>
        <a:prstGeom prst="parallelogram">
          <a:avLst>
            <a:gd name="adj" fmla="val 140840"/>
          </a:avLst>
        </a:prstGeom>
        <a:solidFill>
          <a:schemeClr val="accent4">
            <a:shade val="50000"/>
            <a:hueOff val="318014"/>
            <a:satOff val="-20091"/>
            <a:lumOff val="34699"/>
            <a:alphaOff val="0"/>
          </a:schemeClr>
        </a:solidFill>
        <a:ln w="25400" cap="flat" cmpd="sng" algn="ctr">
          <a:solidFill>
            <a:schemeClr val="accent4">
              <a:shade val="50000"/>
              <a:hueOff val="318014"/>
              <a:satOff val="-20091"/>
              <a:lumOff val="3469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3A81B7-4426-4CB6-9B74-5AC827ACF047}">
      <dsp:nvSpPr>
        <dsp:cNvPr id="0" name=""/>
        <dsp:cNvSpPr/>
      </dsp:nvSpPr>
      <dsp:spPr>
        <a:xfrm>
          <a:off x="2556332" y="3815667"/>
          <a:ext cx="1009078" cy="168179"/>
        </a:xfrm>
        <a:prstGeom prst="parallelogram">
          <a:avLst>
            <a:gd name="adj" fmla="val 140840"/>
          </a:avLst>
        </a:prstGeom>
        <a:solidFill>
          <a:schemeClr val="accent4">
            <a:shade val="50000"/>
            <a:hueOff val="293552"/>
            <a:satOff val="-18545"/>
            <a:lumOff val="32030"/>
            <a:alphaOff val="0"/>
          </a:schemeClr>
        </a:solidFill>
        <a:ln w="25400" cap="flat" cmpd="sng" algn="ctr">
          <a:solidFill>
            <a:schemeClr val="accent4">
              <a:shade val="50000"/>
              <a:hueOff val="293552"/>
              <a:satOff val="-18545"/>
              <a:lumOff val="320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940B17-85F7-43C7-8596-74661158A42F}">
      <dsp:nvSpPr>
        <dsp:cNvPr id="0" name=""/>
        <dsp:cNvSpPr/>
      </dsp:nvSpPr>
      <dsp:spPr>
        <a:xfrm>
          <a:off x="3624273" y="3815667"/>
          <a:ext cx="1009078" cy="168179"/>
        </a:xfrm>
        <a:prstGeom prst="parallelogram">
          <a:avLst>
            <a:gd name="adj" fmla="val 140840"/>
          </a:avLst>
        </a:prstGeom>
        <a:solidFill>
          <a:schemeClr val="accent4">
            <a:shade val="50000"/>
            <a:hueOff val="269089"/>
            <a:satOff val="-17000"/>
            <a:lumOff val="29361"/>
            <a:alphaOff val="0"/>
          </a:schemeClr>
        </a:solidFill>
        <a:ln w="25400" cap="flat" cmpd="sng" algn="ctr">
          <a:solidFill>
            <a:schemeClr val="accent4">
              <a:shade val="50000"/>
              <a:hueOff val="269089"/>
              <a:satOff val="-17000"/>
              <a:lumOff val="293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81F091-186B-4E85-A858-4FC957B4DFC8}">
      <dsp:nvSpPr>
        <dsp:cNvPr id="0" name=""/>
        <dsp:cNvSpPr/>
      </dsp:nvSpPr>
      <dsp:spPr>
        <a:xfrm>
          <a:off x="4692214" y="3815667"/>
          <a:ext cx="1009078" cy="168179"/>
        </a:xfrm>
        <a:prstGeom prst="parallelogram">
          <a:avLst>
            <a:gd name="adj" fmla="val 140840"/>
          </a:avLst>
        </a:prstGeom>
        <a:solidFill>
          <a:schemeClr val="accent4">
            <a:shade val="50000"/>
            <a:hueOff val="244626"/>
            <a:satOff val="-15454"/>
            <a:lumOff val="26691"/>
            <a:alphaOff val="0"/>
          </a:schemeClr>
        </a:solidFill>
        <a:ln w="25400" cap="flat" cmpd="sng" algn="ctr">
          <a:solidFill>
            <a:schemeClr val="accent4">
              <a:shade val="50000"/>
              <a:hueOff val="244626"/>
              <a:satOff val="-15454"/>
              <a:lumOff val="2669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301B03-B23B-401D-8342-BECDD4655933}">
      <dsp:nvSpPr>
        <dsp:cNvPr id="0" name=""/>
        <dsp:cNvSpPr/>
      </dsp:nvSpPr>
      <dsp:spPr>
        <a:xfrm>
          <a:off x="5760156" y="3815667"/>
          <a:ext cx="1009078" cy="168179"/>
        </a:xfrm>
        <a:prstGeom prst="parallelogram">
          <a:avLst>
            <a:gd name="adj" fmla="val 140840"/>
          </a:avLst>
        </a:prstGeom>
        <a:solidFill>
          <a:schemeClr val="accent4">
            <a:shade val="50000"/>
            <a:hueOff val="220164"/>
            <a:satOff val="-13909"/>
            <a:lumOff val="24022"/>
            <a:alphaOff val="0"/>
          </a:schemeClr>
        </a:solidFill>
        <a:ln w="25400" cap="flat" cmpd="sng" algn="ctr">
          <a:solidFill>
            <a:schemeClr val="accent4">
              <a:shade val="50000"/>
              <a:hueOff val="220164"/>
              <a:satOff val="-13909"/>
              <a:lumOff val="2402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B479D3-20D8-4A13-8BFD-3974F9557421}">
      <dsp:nvSpPr>
        <dsp:cNvPr id="0" name=""/>
        <dsp:cNvSpPr/>
      </dsp:nvSpPr>
      <dsp:spPr>
        <a:xfrm>
          <a:off x="6828097" y="3815667"/>
          <a:ext cx="1009078" cy="168179"/>
        </a:xfrm>
        <a:prstGeom prst="parallelogram">
          <a:avLst>
            <a:gd name="adj" fmla="val 140840"/>
          </a:avLst>
        </a:prstGeom>
        <a:solidFill>
          <a:schemeClr val="accent4">
            <a:shade val="50000"/>
            <a:hueOff val="195701"/>
            <a:satOff val="-12363"/>
            <a:lumOff val="21353"/>
            <a:alphaOff val="0"/>
          </a:schemeClr>
        </a:solidFill>
        <a:ln w="25400" cap="flat" cmpd="sng" algn="ctr">
          <a:solidFill>
            <a:schemeClr val="accent4">
              <a:shade val="50000"/>
              <a:hueOff val="195701"/>
              <a:satOff val="-12363"/>
              <a:lumOff val="2135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6D4D97-AB67-4CD4-BA11-4523E41A204E}">
      <dsp:nvSpPr>
        <dsp:cNvPr id="0" name=""/>
        <dsp:cNvSpPr/>
      </dsp:nvSpPr>
      <dsp:spPr>
        <a:xfrm>
          <a:off x="420449" y="4087676"/>
          <a:ext cx="7568088" cy="68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b" anchorCtr="0">
          <a:noAutofit/>
        </a:bodyPr>
        <a:lstStyle/>
        <a:p>
          <a:pPr marL="0" lvl="0" indent="0" algn="l" defTabSz="1066800">
            <a:lnSpc>
              <a:spcPct val="90000"/>
            </a:lnSpc>
            <a:spcBef>
              <a:spcPct val="0"/>
            </a:spcBef>
            <a:spcAft>
              <a:spcPct val="35000"/>
            </a:spcAft>
            <a:buNone/>
          </a:pPr>
          <a:r>
            <a:rPr lang="en-US" altLang="zh-CN" sz="2400" kern="1200" dirty="0"/>
            <a:t>5</a:t>
          </a:r>
          <a:r>
            <a:rPr lang="zh-CN" altLang="en-US" sz="2400" kern="1200" dirty="0"/>
            <a:t>、依法纳税的义务。</a:t>
          </a:r>
        </a:p>
      </dsp:txBody>
      <dsp:txXfrm>
        <a:off x="420449" y="4087676"/>
        <a:ext cx="7568088" cy="688008"/>
      </dsp:txXfrm>
    </dsp:sp>
    <dsp:sp modelId="{BF995DFC-8E97-484D-8B4C-87190FE84BBE}">
      <dsp:nvSpPr>
        <dsp:cNvPr id="0" name=""/>
        <dsp:cNvSpPr/>
      </dsp:nvSpPr>
      <dsp:spPr>
        <a:xfrm>
          <a:off x="420449" y="4775684"/>
          <a:ext cx="1009078" cy="168179"/>
        </a:xfrm>
        <a:prstGeom prst="parallelogram">
          <a:avLst>
            <a:gd name="adj" fmla="val 140840"/>
          </a:avLst>
        </a:prstGeom>
        <a:solidFill>
          <a:schemeClr val="accent4">
            <a:shade val="50000"/>
            <a:hueOff val="171238"/>
            <a:satOff val="-10818"/>
            <a:lumOff val="18684"/>
            <a:alphaOff val="0"/>
          </a:schemeClr>
        </a:solidFill>
        <a:ln w="25400" cap="flat" cmpd="sng" algn="ctr">
          <a:solidFill>
            <a:schemeClr val="accent4">
              <a:shade val="50000"/>
              <a:hueOff val="171238"/>
              <a:satOff val="-10818"/>
              <a:lumOff val="186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1D2355-6DF0-4591-9552-6A0CE5CE9881}">
      <dsp:nvSpPr>
        <dsp:cNvPr id="0" name=""/>
        <dsp:cNvSpPr/>
      </dsp:nvSpPr>
      <dsp:spPr>
        <a:xfrm>
          <a:off x="1488390" y="4775684"/>
          <a:ext cx="1009078" cy="168179"/>
        </a:xfrm>
        <a:prstGeom prst="parallelogram">
          <a:avLst>
            <a:gd name="adj" fmla="val 140840"/>
          </a:avLst>
        </a:prstGeom>
        <a:solidFill>
          <a:schemeClr val="accent4">
            <a:shade val="50000"/>
            <a:hueOff val="146776"/>
            <a:satOff val="-9273"/>
            <a:lumOff val="16015"/>
            <a:alphaOff val="0"/>
          </a:schemeClr>
        </a:solidFill>
        <a:ln w="25400" cap="flat" cmpd="sng" algn="ctr">
          <a:solidFill>
            <a:schemeClr val="accent4">
              <a:shade val="50000"/>
              <a:hueOff val="146776"/>
              <a:satOff val="-9273"/>
              <a:lumOff val="160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94A4CF-AD91-41AD-83AD-4F4DB9B022B0}">
      <dsp:nvSpPr>
        <dsp:cNvPr id="0" name=""/>
        <dsp:cNvSpPr/>
      </dsp:nvSpPr>
      <dsp:spPr>
        <a:xfrm>
          <a:off x="2556332" y="4775684"/>
          <a:ext cx="1009078" cy="168179"/>
        </a:xfrm>
        <a:prstGeom prst="parallelogram">
          <a:avLst>
            <a:gd name="adj" fmla="val 140840"/>
          </a:avLst>
        </a:prstGeom>
        <a:solidFill>
          <a:schemeClr val="accent4">
            <a:shade val="50000"/>
            <a:hueOff val="122313"/>
            <a:satOff val="-7727"/>
            <a:lumOff val="13346"/>
            <a:alphaOff val="0"/>
          </a:schemeClr>
        </a:solidFill>
        <a:ln w="25400" cap="flat" cmpd="sng" algn="ctr">
          <a:solidFill>
            <a:schemeClr val="accent4">
              <a:shade val="50000"/>
              <a:hueOff val="122313"/>
              <a:satOff val="-7727"/>
              <a:lumOff val="1334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889077-7332-487A-B2EB-81765789B30D}">
      <dsp:nvSpPr>
        <dsp:cNvPr id="0" name=""/>
        <dsp:cNvSpPr/>
      </dsp:nvSpPr>
      <dsp:spPr>
        <a:xfrm>
          <a:off x="3624273" y="4775684"/>
          <a:ext cx="1009078" cy="168179"/>
        </a:xfrm>
        <a:prstGeom prst="parallelogram">
          <a:avLst>
            <a:gd name="adj" fmla="val 140840"/>
          </a:avLst>
        </a:prstGeom>
        <a:solidFill>
          <a:schemeClr val="accent4">
            <a:shade val="50000"/>
            <a:hueOff val="97851"/>
            <a:satOff val="-6182"/>
            <a:lumOff val="10677"/>
            <a:alphaOff val="0"/>
          </a:schemeClr>
        </a:solidFill>
        <a:ln w="25400" cap="flat" cmpd="sng" algn="ctr">
          <a:solidFill>
            <a:schemeClr val="accent4">
              <a:shade val="50000"/>
              <a:hueOff val="97851"/>
              <a:satOff val="-6182"/>
              <a:lumOff val="106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89C08E-47D3-4B92-A051-B5F8AE66F35E}">
      <dsp:nvSpPr>
        <dsp:cNvPr id="0" name=""/>
        <dsp:cNvSpPr/>
      </dsp:nvSpPr>
      <dsp:spPr>
        <a:xfrm>
          <a:off x="4692214" y="4775684"/>
          <a:ext cx="1009078" cy="168179"/>
        </a:xfrm>
        <a:prstGeom prst="parallelogram">
          <a:avLst>
            <a:gd name="adj" fmla="val 140840"/>
          </a:avLst>
        </a:prstGeom>
        <a:solidFill>
          <a:schemeClr val="accent4">
            <a:shade val="50000"/>
            <a:hueOff val="73388"/>
            <a:satOff val="-4636"/>
            <a:lumOff val="8007"/>
            <a:alphaOff val="0"/>
          </a:schemeClr>
        </a:solidFill>
        <a:ln w="25400" cap="flat" cmpd="sng" algn="ctr">
          <a:solidFill>
            <a:schemeClr val="accent4">
              <a:shade val="50000"/>
              <a:hueOff val="73388"/>
              <a:satOff val="-4636"/>
              <a:lumOff val="800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89F887-1F56-4524-96D1-0B7427F89E3E}">
      <dsp:nvSpPr>
        <dsp:cNvPr id="0" name=""/>
        <dsp:cNvSpPr/>
      </dsp:nvSpPr>
      <dsp:spPr>
        <a:xfrm>
          <a:off x="5760156" y="4775684"/>
          <a:ext cx="1009078" cy="168179"/>
        </a:xfrm>
        <a:prstGeom prst="parallelogram">
          <a:avLst>
            <a:gd name="adj" fmla="val 140840"/>
          </a:avLst>
        </a:prstGeom>
        <a:solidFill>
          <a:schemeClr val="accent4">
            <a:shade val="50000"/>
            <a:hueOff val="48925"/>
            <a:satOff val="-3091"/>
            <a:lumOff val="5338"/>
            <a:alphaOff val="0"/>
          </a:schemeClr>
        </a:solidFill>
        <a:ln w="25400" cap="flat" cmpd="sng" algn="ctr">
          <a:solidFill>
            <a:schemeClr val="accent4">
              <a:shade val="50000"/>
              <a:hueOff val="48925"/>
              <a:satOff val="-3091"/>
              <a:lumOff val="533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9049FF-E572-453C-80B9-18931F874CF0}">
      <dsp:nvSpPr>
        <dsp:cNvPr id="0" name=""/>
        <dsp:cNvSpPr/>
      </dsp:nvSpPr>
      <dsp:spPr>
        <a:xfrm>
          <a:off x="6828097" y="4775684"/>
          <a:ext cx="1009078" cy="168179"/>
        </a:xfrm>
        <a:prstGeom prst="parallelogram">
          <a:avLst>
            <a:gd name="adj" fmla="val 140840"/>
          </a:avLst>
        </a:prstGeom>
        <a:solidFill>
          <a:schemeClr val="accent4">
            <a:shade val="50000"/>
            <a:hueOff val="24463"/>
            <a:satOff val="-1545"/>
            <a:lumOff val="2669"/>
            <a:alphaOff val="0"/>
          </a:schemeClr>
        </a:solidFill>
        <a:ln w="25400" cap="flat" cmpd="sng" algn="ctr">
          <a:solidFill>
            <a:schemeClr val="accent4">
              <a:shade val="50000"/>
              <a:hueOff val="24463"/>
              <a:satOff val="-1545"/>
              <a:lumOff val="26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F6D355-9090-498A-8282-4A06239B8B41}">
      <dsp:nvSpPr>
        <dsp:cNvPr id="0" name=""/>
        <dsp:cNvSpPr/>
      </dsp:nvSpPr>
      <dsp:spPr>
        <a:xfrm rot="10800000">
          <a:off x="2013007" y="587"/>
          <a:ext cx="7087027" cy="911714"/>
        </a:xfrm>
        <a:prstGeom prst="homePlate">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2041" tIns="76200" rIns="14224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dirty="0"/>
            <a:t>1</a:t>
          </a:r>
          <a:r>
            <a:rPr lang="zh-CN" altLang="en-US" sz="2000" kern="1200" dirty="0"/>
            <a:t>、学习宪法。领会宪法的精神实质；</a:t>
          </a:r>
        </a:p>
      </dsp:txBody>
      <dsp:txXfrm rot="10800000">
        <a:off x="2240935" y="587"/>
        <a:ext cx="6859099" cy="911714"/>
      </dsp:txXfrm>
    </dsp:sp>
    <dsp:sp modelId="{E82CC840-8BB4-42EA-858A-DC8396832BCA}">
      <dsp:nvSpPr>
        <dsp:cNvPr id="0" name=""/>
        <dsp:cNvSpPr/>
      </dsp:nvSpPr>
      <dsp:spPr>
        <a:xfrm>
          <a:off x="1557149" y="587"/>
          <a:ext cx="911714" cy="911714"/>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4296B494-EAF1-4965-BF7F-08230E12B7DA}">
      <dsp:nvSpPr>
        <dsp:cNvPr id="0" name=""/>
        <dsp:cNvSpPr/>
      </dsp:nvSpPr>
      <dsp:spPr>
        <a:xfrm rot="10800000">
          <a:off x="2013007" y="1184456"/>
          <a:ext cx="7087027" cy="911714"/>
        </a:xfrm>
        <a:prstGeom prst="homePlate">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2041" tIns="76200" rIns="14224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dirty="0"/>
            <a:t>2</a:t>
          </a:r>
          <a:r>
            <a:rPr lang="zh-CN" altLang="en-US" sz="2000" kern="1200" dirty="0"/>
            <a:t>、宣传宪法，以宪法为行为的最高准则；</a:t>
          </a:r>
        </a:p>
      </dsp:txBody>
      <dsp:txXfrm rot="10800000">
        <a:off x="2240935" y="1184456"/>
        <a:ext cx="6859099" cy="911714"/>
      </dsp:txXfrm>
    </dsp:sp>
    <dsp:sp modelId="{C4241D40-6A87-4F81-86BB-940211BE2EFB}">
      <dsp:nvSpPr>
        <dsp:cNvPr id="0" name=""/>
        <dsp:cNvSpPr/>
      </dsp:nvSpPr>
      <dsp:spPr>
        <a:xfrm>
          <a:off x="1557149" y="1184456"/>
          <a:ext cx="911714" cy="911714"/>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F19D32D8-C6EC-4785-B429-8B4FBA516A32}">
      <dsp:nvSpPr>
        <dsp:cNvPr id="0" name=""/>
        <dsp:cNvSpPr/>
      </dsp:nvSpPr>
      <dsp:spPr>
        <a:xfrm rot="10800000">
          <a:off x="2013007" y="2368324"/>
          <a:ext cx="7087027" cy="911714"/>
        </a:xfrm>
        <a:prstGeom prst="homePlate">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2041" tIns="76200" rIns="142240" bIns="76200" numCol="1" spcCol="1270" anchor="ctr" anchorCtr="0">
          <a:noAutofit/>
        </a:bodyPr>
        <a:lstStyle/>
        <a:p>
          <a:pPr marL="0" lvl="0" indent="0" algn="l" defTabSz="889000">
            <a:lnSpc>
              <a:spcPct val="90000"/>
            </a:lnSpc>
            <a:spcBef>
              <a:spcPct val="0"/>
            </a:spcBef>
            <a:spcAft>
              <a:spcPct val="35000"/>
            </a:spcAft>
            <a:buNone/>
          </a:pPr>
          <a:r>
            <a:rPr lang="zh-CN" altLang="en-US" sz="2000" kern="1200" dirty="0"/>
            <a:t> </a:t>
          </a:r>
          <a:r>
            <a:rPr lang="en-US" altLang="zh-CN" sz="2000" kern="1200" dirty="0"/>
            <a:t>3</a:t>
          </a:r>
          <a:r>
            <a:rPr lang="zh-CN" altLang="en-US" sz="2000" kern="1200" dirty="0"/>
            <a:t>、自觉遵守宪法，依法行使宪法和正确享受赋予的权利，自觉履行宪法规定的义务；</a:t>
          </a:r>
        </a:p>
      </dsp:txBody>
      <dsp:txXfrm rot="10800000">
        <a:off x="2240935" y="2368324"/>
        <a:ext cx="6859099" cy="911714"/>
      </dsp:txXfrm>
    </dsp:sp>
    <dsp:sp modelId="{FFDEAC8A-9904-473E-9074-64B3CBBDF5C3}">
      <dsp:nvSpPr>
        <dsp:cNvPr id="0" name=""/>
        <dsp:cNvSpPr/>
      </dsp:nvSpPr>
      <dsp:spPr>
        <a:xfrm>
          <a:off x="1557149" y="2368324"/>
          <a:ext cx="911714" cy="911714"/>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541286AC-6A4D-474B-AC3E-73CC449FC05F}">
      <dsp:nvSpPr>
        <dsp:cNvPr id="0" name=""/>
        <dsp:cNvSpPr/>
      </dsp:nvSpPr>
      <dsp:spPr>
        <a:xfrm rot="10800000">
          <a:off x="2013007" y="3552193"/>
          <a:ext cx="7087027" cy="911714"/>
        </a:xfrm>
        <a:prstGeom prst="homePlate">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2041" tIns="76200" rIns="14224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a:t>4</a:t>
          </a:r>
          <a:r>
            <a:rPr lang="zh-CN" altLang="en-US" sz="2000" kern="1200" dirty="0"/>
            <a:t>、自觉维护宪法的权威，同一切违宪行为作斗争</a:t>
          </a:r>
        </a:p>
      </dsp:txBody>
      <dsp:txXfrm rot="10800000">
        <a:off x="2240935" y="3552193"/>
        <a:ext cx="6859099" cy="911714"/>
      </dsp:txXfrm>
    </dsp:sp>
    <dsp:sp modelId="{A1D23CD1-DDB6-47D5-BAF3-6D25F5AE1C45}">
      <dsp:nvSpPr>
        <dsp:cNvPr id="0" name=""/>
        <dsp:cNvSpPr/>
      </dsp:nvSpPr>
      <dsp:spPr>
        <a:xfrm>
          <a:off x="1557149" y="3552193"/>
          <a:ext cx="911714" cy="911714"/>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D0139D-A96E-4968-A84D-A596140490F2}">
      <dsp:nvSpPr>
        <dsp:cNvPr id="0" name=""/>
        <dsp:cNvSpPr/>
      </dsp:nvSpPr>
      <dsp:spPr>
        <a:xfrm>
          <a:off x="0" y="0"/>
          <a:ext cx="8408987" cy="4572000"/>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中共中央、国务院于</a:t>
          </a:r>
          <a:r>
            <a:rPr lang="en-US" altLang="zh-CN" sz="2400" kern="1200" dirty="0"/>
            <a:t>2001</a:t>
          </a:r>
          <a:r>
            <a:rPr lang="zh-CN" altLang="en-US" sz="2400" kern="1200" dirty="0"/>
            <a:t>年</a:t>
          </a:r>
          <a:r>
            <a:rPr lang="en-US" altLang="zh-CN" sz="2400" kern="1200" dirty="0"/>
            <a:t>4</a:t>
          </a:r>
          <a:r>
            <a:rPr lang="zh-CN" altLang="en-US" sz="2400" kern="1200" dirty="0"/>
            <a:t>月</a:t>
          </a:r>
          <a:r>
            <a:rPr lang="en-US" altLang="zh-CN" sz="2400" kern="1200" dirty="0"/>
            <a:t>26</a:t>
          </a:r>
          <a:r>
            <a:rPr lang="zh-CN" altLang="en-US" sz="2400" kern="1200" dirty="0"/>
            <a:t>日转发的</a:t>
          </a:r>
          <a:r>
            <a:rPr lang="en-US" altLang="zh-CN" sz="2400" kern="1200" dirty="0"/>
            <a:t>《</a:t>
          </a:r>
          <a:r>
            <a:rPr lang="zh-CN" altLang="en-US" sz="2400" kern="1200" dirty="0"/>
            <a:t>中央宣传部、司法部关于在公民中开展法制宣传教育的第四个五年规划</a:t>
          </a:r>
          <a:r>
            <a:rPr lang="en-US" altLang="zh-CN" sz="2400" kern="1200" dirty="0"/>
            <a:t>》</a:t>
          </a:r>
          <a:r>
            <a:rPr lang="zh-CN" altLang="en-US" sz="2400" kern="1200" dirty="0"/>
            <a:t>确定：“将我国现行宪法实施日即</a:t>
          </a:r>
          <a:r>
            <a:rPr lang="en-US" altLang="zh-CN" sz="2400" kern="1200" dirty="0"/>
            <a:t>12</a:t>
          </a:r>
          <a:r>
            <a:rPr lang="zh-CN" altLang="en-US" sz="2400" kern="1200" dirty="0"/>
            <a:t>月</a:t>
          </a:r>
          <a:r>
            <a:rPr lang="en-US" altLang="zh-CN" sz="2400" kern="1200" dirty="0"/>
            <a:t>4</a:t>
          </a:r>
          <a:r>
            <a:rPr lang="zh-CN" altLang="en-US" sz="2400" kern="1200" dirty="0"/>
            <a:t>日，作为每年一次的全国法制宣传日”</a:t>
          </a:r>
        </a:p>
      </dsp:txBody>
      <dsp:txXfrm>
        <a:off x="0" y="1828800"/>
        <a:ext cx="8408987" cy="1828800"/>
      </dsp:txXfrm>
    </dsp:sp>
    <dsp:sp modelId="{AF1A7DF0-6714-4DEB-87B8-ED0872471AE1}">
      <dsp:nvSpPr>
        <dsp:cNvPr id="0" name=""/>
        <dsp:cNvSpPr/>
      </dsp:nvSpPr>
      <dsp:spPr>
        <a:xfrm>
          <a:off x="3443255" y="274320"/>
          <a:ext cx="1522476" cy="152247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B90EC0-96E0-4888-9D37-D1A5E9D5D607}">
      <dsp:nvSpPr>
        <dsp:cNvPr id="0" name=""/>
        <dsp:cNvSpPr/>
      </dsp:nvSpPr>
      <dsp:spPr>
        <a:xfrm>
          <a:off x="336359" y="3657600"/>
          <a:ext cx="7736268" cy="685800"/>
        </a:xfrm>
        <a:prstGeom prst="leftRightArrow">
          <a:avLst/>
        </a:prstGeom>
        <a:solidFill>
          <a:schemeClr val="accent5">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FA6FF-AA1B-47AD-9EF5-59F152F94336}">
      <dsp:nvSpPr>
        <dsp:cNvPr id="0" name=""/>
        <dsp:cNvSpPr/>
      </dsp:nvSpPr>
      <dsp:spPr>
        <a:xfrm>
          <a:off x="-5739329" y="-878477"/>
          <a:ext cx="6832985" cy="6832985"/>
        </a:xfrm>
        <a:prstGeom prst="blockArc">
          <a:avLst>
            <a:gd name="adj1" fmla="val 18900000"/>
            <a:gd name="adj2" fmla="val 2700000"/>
            <a:gd name="adj3" fmla="val 316"/>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440D5F-45D3-4B41-982A-C1E542F40D45}">
      <dsp:nvSpPr>
        <dsp:cNvPr id="0" name=""/>
        <dsp:cNvSpPr/>
      </dsp:nvSpPr>
      <dsp:spPr>
        <a:xfrm>
          <a:off x="643640" y="396875"/>
          <a:ext cx="7765346" cy="78089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9837" tIns="43180" rIns="43180" bIns="43180" numCol="1" spcCol="1270" anchor="ctr" anchorCtr="0">
          <a:noAutofit/>
        </a:bodyPr>
        <a:lstStyle/>
        <a:p>
          <a:pPr marL="0" lvl="0" indent="0" algn="l" defTabSz="755650">
            <a:lnSpc>
              <a:spcPct val="90000"/>
            </a:lnSpc>
            <a:spcBef>
              <a:spcPct val="0"/>
            </a:spcBef>
            <a:spcAft>
              <a:spcPct val="35000"/>
            </a:spcAft>
            <a:buNone/>
          </a:pPr>
          <a:r>
            <a:rPr lang="zh-CN" altLang="en-US" sz="1700" kern="1200">
              <a:latin typeface="幼圆"/>
            </a:rPr>
            <a:t>是国家的根本大法</a:t>
          </a:r>
          <a:endParaRPr lang="zh-CN" altLang="en-US" sz="1700" kern="1200" dirty="0"/>
        </a:p>
      </dsp:txBody>
      <dsp:txXfrm>
        <a:off x="643640" y="396875"/>
        <a:ext cx="7765346" cy="780896"/>
      </dsp:txXfrm>
    </dsp:sp>
    <dsp:sp modelId="{49AF4597-0350-4840-A803-F41326D82E2B}">
      <dsp:nvSpPr>
        <dsp:cNvPr id="0" name=""/>
        <dsp:cNvSpPr/>
      </dsp:nvSpPr>
      <dsp:spPr>
        <a:xfrm>
          <a:off x="84409" y="292633"/>
          <a:ext cx="976120" cy="97612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9E5E3C-66D5-415B-81B7-DFC4E2AF224E}">
      <dsp:nvSpPr>
        <dsp:cNvPr id="0" name=""/>
        <dsp:cNvSpPr/>
      </dsp:nvSpPr>
      <dsp:spPr>
        <a:xfrm>
          <a:off x="1020176" y="1561793"/>
          <a:ext cx="7317640" cy="78089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9837" tIns="43180" rIns="43180" bIns="43180" numCol="1" spcCol="1270" anchor="ctr" anchorCtr="0">
          <a:noAutofit/>
        </a:bodyPr>
        <a:lstStyle/>
        <a:p>
          <a:pPr marL="0" lvl="0" indent="0" algn="l" defTabSz="755650">
            <a:lnSpc>
              <a:spcPct val="90000"/>
            </a:lnSpc>
            <a:spcBef>
              <a:spcPct val="0"/>
            </a:spcBef>
            <a:spcAft>
              <a:spcPct val="35000"/>
            </a:spcAft>
            <a:buNone/>
          </a:pPr>
          <a:r>
            <a:rPr lang="zh-CN" altLang="en-US" sz="1700" kern="1200" dirty="0"/>
            <a:t>是特定社会政治经济和思想文化条件综合作用的产物，它集中反映各种政治力量的实际对比关系，确认革命胜利成果和现实的民主政治</a:t>
          </a:r>
          <a:endParaRPr lang="en-US" altLang="zh-CN" sz="1700" kern="1200" dirty="0"/>
        </a:p>
      </dsp:txBody>
      <dsp:txXfrm>
        <a:off x="1020176" y="1561793"/>
        <a:ext cx="7317640" cy="780896"/>
      </dsp:txXfrm>
    </dsp:sp>
    <dsp:sp modelId="{3643B1BF-AB61-4579-AF09-EB01FD609CB0}">
      <dsp:nvSpPr>
        <dsp:cNvPr id="0" name=""/>
        <dsp:cNvSpPr/>
      </dsp:nvSpPr>
      <dsp:spPr>
        <a:xfrm>
          <a:off x="532115" y="1464181"/>
          <a:ext cx="976120" cy="97612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94B051-4BA7-4436-A40C-6B0370E19E19}">
      <dsp:nvSpPr>
        <dsp:cNvPr id="0" name=""/>
        <dsp:cNvSpPr/>
      </dsp:nvSpPr>
      <dsp:spPr>
        <a:xfrm>
          <a:off x="1020176" y="2733341"/>
          <a:ext cx="7317640" cy="78089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9837" tIns="43180" rIns="43180" bIns="43180" numCol="1" spcCol="1270" anchor="ctr" anchorCtr="0">
          <a:noAutofit/>
        </a:bodyPr>
        <a:lstStyle/>
        <a:p>
          <a:pPr marL="0" lvl="0" indent="0" algn="l" defTabSz="755650">
            <a:lnSpc>
              <a:spcPct val="90000"/>
            </a:lnSpc>
            <a:spcBef>
              <a:spcPct val="0"/>
            </a:spcBef>
            <a:spcAft>
              <a:spcPct val="35000"/>
            </a:spcAft>
            <a:buNone/>
          </a:pPr>
          <a:r>
            <a:rPr lang="zh-CN" altLang="en-US" sz="1700" kern="1200" dirty="0"/>
            <a:t>规定国家的根本任务和根本制度，即社会制度、国家制度的原则和国家政权的组织以及公民的基本权利义务等内容</a:t>
          </a:r>
          <a:endParaRPr lang="en-US" altLang="zh-CN" sz="1700" kern="1200" dirty="0"/>
        </a:p>
      </dsp:txBody>
      <dsp:txXfrm>
        <a:off x="1020176" y="2733341"/>
        <a:ext cx="7317640" cy="780896"/>
      </dsp:txXfrm>
    </dsp:sp>
    <dsp:sp modelId="{0A1A3DF8-96EC-45DB-BDC1-CC85EC9BC986}">
      <dsp:nvSpPr>
        <dsp:cNvPr id="0" name=""/>
        <dsp:cNvSpPr/>
      </dsp:nvSpPr>
      <dsp:spPr>
        <a:xfrm>
          <a:off x="532115" y="2635729"/>
          <a:ext cx="976120" cy="97612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2DFBC0-2E3E-4996-A087-EC6BF1542723}">
      <dsp:nvSpPr>
        <dsp:cNvPr id="0" name=""/>
        <dsp:cNvSpPr/>
      </dsp:nvSpPr>
      <dsp:spPr>
        <a:xfrm>
          <a:off x="572470" y="3904889"/>
          <a:ext cx="7765346" cy="78089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9837" tIns="43180" rIns="43180" bIns="43180" numCol="1" spcCol="1270" anchor="ctr" anchorCtr="0">
          <a:noAutofit/>
        </a:bodyPr>
        <a:lstStyle/>
        <a:p>
          <a:pPr marL="0" lvl="0" indent="0" algn="l" defTabSz="755650">
            <a:lnSpc>
              <a:spcPct val="90000"/>
            </a:lnSpc>
            <a:spcBef>
              <a:spcPct val="0"/>
            </a:spcBef>
            <a:spcAft>
              <a:spcPct val="35000"/>
            </a:spcAft>
            <a:buNone/>
          </a:pPr>
          <a:r>
            <a:rPr lang="zh-CN" altLang="en-US" sz="1700" kern="1200" dirty="0"/>
            <a:t>国家内部政治力量的对比关系的变化对宪法的发展变化起着直接作用，同时国际关系也对宪法发展趋势有所影响</a:t>
          </a:r>
        </a:p>
      </dsp:txBody>
      <dsp:txXfrm>
        <a:off x="572470" y="3904889"/>
        <a:ext cx="7765346" cy="780896"/>
      </dsp:txXfrm>
    </dsp:sp>
    <dsp:sp modelId="{C1EB8E54-AB2E-436D-9D2A-8E4AD991FB29}">
      <dsp:nvSpPr>
        <dsp:cNvPr id="0" name=""/>
        <dsp:cNvSpPr/>
      </dsp:nvSpPr>
      <dsp:spPr>
        <a:xfrm>
          <a:off x="84409" y="3807277"/>
          <a:ext cx="976120" cy="97612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675B5B-2B4E-4DFE-A7AE-621E001214D1}">
      <dsp:nvSpPr>
        <dsp:cNvPr id="0" name=""/>
        <dsp:cNvSpPr/>
      </dsp:nvSpPr>
      <dsp:spPr>
        <a:xfrm>
          <a:off x="572463" y="0"/>
          <a:ext cx="6487920" cy="433625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570991-92E3-49E6-AEC3-3BDA2CC02CAF}">
      <dsp:nvSpPr>
        <dsp:cNvPr id="0" name=""/>
        <dsp:cNvSpPr/>
      </dsp:nvSpPr>
      <dsp:spPr>
        <a:xfrm>
          <a:off x="3820" y="1300876"/>
          <a:ext cx="1837399" cy="17345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altLang="zh-CN" sz="1900" kern="1200"/>
            <a:t>1</a:t>
          </a:r>
          <a:r>
            <a:rPr lang="zh-CN" altLang="en-US" sz="1900" kern="1200"/>
            <a:t>、宪法保障了我国的改革开放和社会主义现代化建设。</a:t>
          </a:r>
          <a:endParaRPr lang="zh-CN" altLang="en-US" sz="1900" kern="1200" dirty="0"/>
        </a:p>
      </dsp:txBody>
      <dsp:txXfrm>
        <a:off x="88491" y="1385547"/>
        <a:ext cx="1668057" cy="1565160"/>
      </dsp:txXfrm>
    </dsp:sp>
    <dsp:sp modelId="{55D091A6-6346-4F4A-A214-9BC846CD0203}">
      <dsp:nvSpPr>
        <dsp:cNvPr id="0" name=""/>
        <dsp:cNvSpPr/>
      </dsp:nvSpPr>
      <dsp:spPr>
        <a:xfrm>
          <a:off x="1933089" y="1300876"/>
          <a:ext cx="1837399" cy="17345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2</a:t>
          </a:r>
          <a:r>
            <a:rPr lang="zh-CN" altLang="en-US" sz="1900" kern="1200" dirty="0"/>
            <a:t>、宪法促进了我国的社会主义民主建设。</a:t>
          </a:r>
        </a:p>
      </dsp:txBody>
      <dsp:txXfrm>
        <a:off x="2017760" y="1385547"/>
        <a:ext cx="1668057" cy="1565160"/>
      </dsp:txXfrm>
    </dsp:sp>
    <dsp:sp modelId="{A3FE66BB-BD07-43CD-BE53-D5C2763BC45B}">
      <dsp:nvSpPr>
        <dsp:cNvPr id="0" name=""/>
        <dsp:cNvSpPr/>
      </dsp:nvSpPr>
      <dsp:spPr>
        <a:xfrm>
          <a:off x="3862358" y="1300876"/>
          <a:ext cx="1837399" cy="17345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3</a:t>
          </a:r>
          <a:r>
            <a:rPr lang="zh-CN" altLang="en-US" sz="1900" kern="1200" dirty="0"/>
            <a:t>、宪法推动了我国的社会主义法制建设。</a:t>
          </a:r>
        </a:p>
      </dsp:txBody>
      <dsp:txXfrm>
        <a:off x="3947029" y="1385547"/>
        <a:ext cx="1668057" cy="1565160"/>
      </dsp:txXfrm>
    </dsp:sp>
    <dsp:sp modelId="{B952BB21-9D9F-45FE-8F3E-1AAFB94F0110}">
      <dsp:nvSpPr>
        <dsp:cNvPr id="0" name=""/>
        <dsp:cNvSpPr/>
      </dsp:nvSpPr>
      <dsp:spPr>
        <a:xfrm>
          <a:off x="5791628" y="1300876"/>
          <a:ext cx="1837399" cy="17345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altLang="zh-CN" sz="1900" kern="1200" dirty="0"/>
            <a:t>4</a:t>
          </a:r>
          <a:r>
            <a:rPr lang="zh-CN" altLang="en-US" sz="1900" kern="1200" dirty="0"/>
            <a:t>、宪法促进了我国人权事业和各项社会事业的发展。</a:t>
          </a:r>
        </a:p>
      </dsp:txBody>
      <dsp:txXfrm>
        <a:off x="5876299" y="1385547"/>
        <a:ext cx="1668057" cy="1565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FC40D-FBB5-4941-B542-69841E33ACF6}">
      <dsp:nvSpPr>
        <dsp:cNvPr id="0" name=""/>
        <dsp:cNvSpPr/>
      </dsp:nvSpPr>
      <dsp:spPr>
        <a:xfrm>
          <a:off x="449608" y="2317"/>
          <a:ext cx="3103622" cy="1862173"/>
        </a:xfrm>
        <a:prstGeom prst="rect">
          <a:avLst/>
        </a:prstGeom>
        <a:solidFill>
          <a:schemeClr val="accent4">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dirty="0"/>
            <a:t>(1)</a:t>
          </a:r>
          <a:r>
            <a:rPr lang="zh-CN" altLang="en-US" sz="2000" kern="1200" dirty="0"/>
            <a:t>一切国家权力属于人民的原则。</a:t>
          </a:r>
        </a:p>
      </dsp:txBody>
      <dsp:txXfrm>
        <a:off x="449608" y="2317"/>
        <a:ext cx="3103622" cy="1862173"/>
      </dsp:txXfrm>
    </dsp:sp>
    <dsp:sp modelId="{936A1B48-C5AD-49DE-821B-7894D080705E}">
      <dsp:nvSpPr>
        <dsp:cNvPr id="0" name=""/>
        <dsp:cNvSpPr/>
      </dsp:nvSpPr>
      <dsp:spPr>
        <a:xfrm>
          <a:off x="3863593" y="2317"/>
          <a:ext cx="3103622" cy="1862173"/>
        </a:xfrm>
        <a:prstGeom prst="rect">
          <a:avLst/>
        </a:prstGeom>
        <a:solidFill>
          <a:schemeClr val="accent4">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dirty="0"/>
            <a:t>(2)</a:t>
          </a:r>
          <a:r>
            <a:rPr lang="zh-CN" altLang="en-US" sz="2000" kern="1200" dirty="0"/>
            <a:t>保障公民权利和义务的原则。</a:t>
          </a:r>
          <a:endParaRPr lang="en-US" altLang="zh-CN" sz="2000" kern="1200" dirty="0"/>
        </a:p>
      </dsp:txBody>
      <dsp:txXfrm>
        <a:off x="3863593" y="2317"/>
        <a:ext cx="3103622" cy="1862173"/>
      </dsp:txXfrm>
    </dsp:sp>
    <dsp:sp modelId="{86C610B6-7305-41AD-A5C4-D590B9EC517A}">
      <dsp:nvSpPr>
        <dsp:cNvPr id="0" name=""/>
        <dsp:cNvSpPr/>
      </dsp:nvSpPr>
      <dsp:spPr>
        <a:xfrm>
          <a:off x="449608" y="2174853"/>
          <a:ext cx="3103622" cy="1862173"/>
        </a:xfrm>
        <a:prstGeom prst="rect">
          <a:avLst/>
        </a:prstGeom>
        <a:solidFill>
          <a:schemeClr val="accent4">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a:t>(3)</a:t>
          </a:r>
          <a:r>
            <a:rPr lang="zh-CN" altLang="en-US" sz="2000" kern="1200"/>
            <a:t>民主集中制原则。</a:t>
          </a:r>
          <a:endParaRPr lang="en-US" altLang="zh-CN" sz="2000" kern="1200" dirty="0"/>
        </a:p>
      </dsp:txBody>
      <dsp:txXfrm>
        <a:off x="449608" y="2174853"/>
        <a:ext cx="3103622" cy="1862173"/>
      </dsp:txXfrm>
    </dsp:sp>
    <dsp:sp modelId="{1F742D88-6343-40FC-AA89-8B6D041DEB81}">
      <dsp:nvSpPr>
        <dsp:cNvPr id="0" name=""/>
        <dsp:cNvSpPr/>
      </dsp:nvSpPr>
      <dsp:spPr>
        <a:xfrm>
          <a:off x="3863593" y="2174853"/>
          <a:ext cx="3103622" cy="1862173"/>
        </a:xfrm>
        <a:prstGeom prst="rect">
          <a:avLst/>
        </a:prstGeom>
        <a:solidFill>
          <a:schemeClr val="accent4">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altLang="zh-CN" sz="2000" kern="1200" dirty="0"/>
            <a:t>(4)</a:t>
          </a:r>
          <a:r>
            <a:rPr lang="zh-CN" altLang="en-US" sz="2000" kern="1200" dirty="0"/>
            <a:t>社会主义法制原则。</a:t>
          </a:r>
        </a:p>
      </dsp:txBody>
      <dsp:txXfrm>
        <a:off x="3863593" y="2174853"/>
        <a:ext cx="3103622" cy="18621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8789F3-AF5E-4C21-83A1-558A4D54D274}">
      <dsp:nvSpPr>
        <dsp:cNvPr id="0" name=""/>
        <dsp:cNvSpPr/>
      </dsp:nvSpPr>
      <dsp:spPr>
        <a:xfrm>
          <a:off x="2619291" y="0"/>
          <a:ext cx="1746194" cy="810090"/>
        </a:xfrm>
        <a:prstGeom prst="trapezoid">
          <a:avLst>
            <a:gd name="adj" fmla="val 10777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宪法</a:t>
          </a:r>
        </a:p>
      </dsp:txBody>
      <dsp:txXfrm>
        <a:off x="2619291" y="0"/>
        <a:ext cx="1746194" cy="810090"/>
      </dsp:txXfrm>
    </dsp:sp>
    <dsp:sp modelId="{ADCD0979-5414-4D63-BF4C-1804140FF222}">
      <dsp:nvSpPr>
        <dsp:cNvPr id="0" name=""/>
        <dsp:cNvSpPr/>
      </dsp:nvSpPr>
      <dsp:spPr>
        <a:xfrm>
          <a:off x="1746194" y="810090"/>
          <a:ext cx="3492388" cy="810090"/>
        </a:xfrm>
        <a:prstGeom prst="trapezoid">
          <a:avLst>
            <a:gd name="adj" fmla="val 10777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基本法律</a:t>
          </a:r>
        </a:p>
      </dsp:txBody>
      <dsp:txXfrm>
        <a:off x="2357361" y="810090"/>
        <a:ext cx="2270052" cy="810090"/>
      </dsp:txXfrm>
    </dsp:sp>
    <dsp:sp modelId="{08198399-E131-4001-86C9-58B1BE27A8D2}">
      <dsp:nvSpPr>
        <dsp:cNvPr id="0" name=""/>
        <dsp:cNvSpPr/>
      </dsp:nvSpPr>
      <dsp:spPr>
        <a:xfrm>
          <a:off x="873097" y="1620180"/>
          <a:ext cx="5238582" cy="810090"/>
        </a:xfrm>
        <a:prstGeom prst="trapezoid">
          <a:avLst>
            <a:gd name="adj" fmla="val 10777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行政法规、规章</a:t>
          </a:r>
        </a:p>
      </dsp:txBody>
      <dsp:txXfrm>
        <a:off x="1789848" y="1620180"/>
        <a:ext cx="3405078" cy="810090"/>
      </dsp:txXfrm>
    </dsp:sp>
    <dsp:sp modelId="{8EDC34CC-5219-4850-B1F9-778B6F1E9E9A}">
      <dsp:nvSpPr>
        <dsp:cNvPr id="0" name=""/>
        <dsp:cNvSpPr/>
      </dsp:nvSpPr>
      <dsp:spPr>
        <a:xfrm>
          <a:off x="0" y="2430270"/>
          <a:ext cx="6984776" cy="810090"/>
        </a:xfrm>
        <a:prstGeom prst="trapezoid">
          <a:avLst>
            <a:gd name="adj" fmla="val 10777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zh-CN" altLang="en-US" sz="2500" kern="1200" dirty="0"/>
            <a:t>地方性法规、自治条例、单行条例</a:t>
          </a:r>
        </a:p>
      </dsp:txBody>
      <dsp:txXfrm>
        <a:off x="1222335" y="2430270"/>
        <a:ext cx="4540104" cy="8100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2AD6D5-14C2-4F9C-ACB8-3B8736EC72B1}">
      <dsp:nvSpPr>
        <dsp:cNvPr id="0" name=""/>
        <dsp:cNvSpPr/>
      </dsp:nvSpPr>
      <dsp:spPr>
        <a:xfrm>
          <a:off x="637270" y="0"/>
          <a:ext cx="7222402" cy="5263480"/>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D52AB4-F8F2-41FF-AAB5-F646B2FF42C5}">
      <dsp:nvSpPr>
        <dsp:cNvPr id="0" name=""/>
        <dsp:cNvSpPr/>
      </dsp:nvSpPr>
      <dsp:spPr>
        <a:xfrm>
          <a:off x="103" y="1579044"/>
          <a:ext cx="2694087" cy="2105392"/>
        </a:xfrm>
        <a:prstGeom prst="roundRect">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US" altLang="zh-CN" sz="2000" kern="1200" dirty="0"/>
        </a:p>
        <a:p>
          <a:pPr marL="0" lvl="0" indent="0" algn="ctr" defTabSz="889000">
            <a:lnSpc>
              <a:spcPct val="90000"/>
            </a:lnSpc>
            <a:spcBef>
              <a:spcPct val="0"/>
            </a:spcBef>
            <a:spcAft>
              <a:spcPct val="35000"/>
            </a:spcAft>
            <a:buNone/>
          </a:pPr>
          <a:r>
            <a:rPr lang="zh-CN" altLang="en-US" sz="2000" kern="1200" dirty="0"/>
            <a:t>①宪法是普通法律的立法基础立法依据和基础，普通法律是根据宪法制定的，是宪法的县体化</a:t>
          </a:r>
          <a:br>
            <a:rPr lang="zh-CN" altLang="en-US" sz="2000" kern="1200" dirty="0"/>
          </a:br>
          <a:br>
            <a:rPr lang="zh-CN" altLang="en-US" sz="2000" kern="1200" dirty="0"/>
          </a:br>
          <a:endParaRPr lang="zh-CN" altLang="en-US" sz="2000" kern="1200" dirty="0"/>
        </a:p>
      </dsp:txBody>
      <dsp:txXfrm>
        <a:off x="102880" y="1681821"/>
        <a:ext cx="2488533" cy="1899838"/>
      </dsp:txXfrm>
    </dsp:sp>
    <dsp:sp modelId="{01FEFA65-22C4-4570-88AB-A5670CC9AF40}">
      <dsp:nvSpPr>
        <dsp:cNvPr id="0" name=""/>
        <dsp:cNvSpPr/>
      </dsp:nvSpPr>
      <dsp:spPr>
        <a:xfrm>
          <a:off x="2901428" y="1579044"/>
          <a:ext cx="2694087" cy="2105392"/>
        </a:xfrm>
        <a:prstGeom prst="roundRect">
          <a:avLst/>
        </a:prstGeom>
        <a:solidFill>
          <a:schemeClr val="accent5">
            <a:shade val="80000"/>
            <a:hueOff val="34097"/>
            <a:satOff val="-8170"/>
            <a:lumOff val="159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②一切法律，行政法规和地方性法规都不得和宪法相抵触，否则就会因违宪而无效</a:t>
          </a:r>
          <a:br>
            <a:rPr lang="zh-CN" altLang="en-US" sz="2000" kern="1200" dirty="0"/>
          </a:br>
          <a:br>
            <a:rPr lang="zh-CN" altLang="en-US" sz="2000" kern="1200" dirty="0"/>
          </a:br>
          <a:endParaRPr lang="zh-CN" altLang="en-US" sz="2000" kern="1200" dirty="0"/>
        </a:p>
      </dsp:txBody>
      <dsp:txXfrm>
        <a:off x="3004205" y="1681821"/>
        <a:ext cx="2488533" cy="1899838"/>
      </dsp:txXfrm>
    </dsp:sp>
    <dsp:sp modelId="{B69BB769-8BC1-45AE-B18D-A040D5B51197}">
      <dsp:nvSpPr>
        <dsp:cNvPr id="0" name=""/>
        <dsp:cNvSpPr/>
      </dsp:nvSpPr>
      <dsp:spPr>
        <a:xfrm>
          <a:off x="5802753" y="1579044"/>
          <a:ext cx="2694087" cy="2105392"/>
        </a:xfrm>
        <a:prstGeom prst="roundRect">
          <a:avLst/>
        </a:prstGeom>
        <a:solidFill>
          <a:schemeClr val="accent5">
            <a:shade val="80000"/>
            <a:hueOff val="68194"/>
            <a:satOff val="-16340"/>
            <a:lumOff val="318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zh-CN" altLang="en-US" sz="2000" kern="1200" dirty="0"/>
            <a:t>③宪法是一切组织和个人的根本活动准则</a:t>
          </a:r>
          <a:br>
            <a:rPr lang="zh-CN" altLang="en-US" sz="2000" kern="1200" dirty="0"/>
          </a:br>
          <a:endParaRPr lang="zh-CN" altLang="en-US" sz="2000" kern="1200" dirty="0"/>
        </a:p>
      </dsp:txBody>
      <dsp:txXfrm>
        <a:off x="5905530" y="1681821"/>
        <a:ext cx="2488533" cy="18998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3ED4F1-6C4F-4823-B651-931D049A3D1E}">
      <dsp:nvSpPr>
        <dsp:cNvPr id="0" name=""/>
        <dsp:cNvSpPr/>
      </dsp:nvSpPr>
      <dsp:spPr>
        <a:xfrm rot="5400000">
          <a:off x="523839" y="1314366"/>
          <a:ext cx="1572450" cy="2616521"/>
        </a:xfrm>
        <a:prstGeom prst="corner">
          <a:avLst>
            <a:gd name="adj1" fmla="val 16120"/>
            <a:gd name="adj2" fmla="val 16110"/>
          </a:avLst>
        </a:prstGeom>
        <a:solidFill>
          <a:schemeClr val="accent4">
            <a:alpha val="9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0CC3CB-EED9-4A27-8F3D-27F800AAC70C}">
      <dsp:nvSpPr>
        <dsp:cNvPr id="0" name=""/>
        <dsp:cNvSpPr/>
      </dsp:nvSpPr>
      <dsp:spPr>
        <a:xfrm>
          <a:off x="261358" y="2096142"/>
          <a:ext cx="2362210" cy="2070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zh-CN" altLang="en-US" sz="2800" kern="1200" dirty="0">
              <a:latin typeface="幼圆"/>
            </a:rPr>
            <a:t>提出修正案</a:t>
          </a:r>
        </a:p>
      </dsp:txBody>
      <dsp:txXfrm>
        <a:off x="261358" y="2096142"/>
        <a:ext cx="2362210" cy="2070615"/>
      </dsp:txXfrm>
    </dsp:sp>
    <dsp:sp modelId="{839FB216-7D0D-4C36-99E1-4ADFD083F431}">
      <dsp:nvSpPr>
        <dsp:cNvPr id="0" name=""/>
        <dsp:cNvSpPr/>
      </dsp:nvSpPr>
      <dsp:spPr>
        <a:xfrm>
          <a:off x="2177869" y="1121735"/>
          <a:ext cx="445700" cy="445700"/>
        </a:xfrm>
        <a:prstGeom prst="triangle">
          <a:avLst>
            <a:gd name="adj" fmla="val 100000"/>
          </a:avLst>
        </a:prstGeom>
        <a:solidFill>
          <a:schemeClr val="accent4">
            <a:alpha val="90000"/>
            <a:hueOff val="0"/>
            <a:satOff val="0"/>
            <a:lumOff val="0"/>
            <a:alphaOff val="-10000"/>
          </a:schemeClr>
        </a:solidFill>
        <a:ln w="25400" cap="flat" cmpd="sng" algn="ctr">
          <a:solidFill>
            <a:schemeClr val="accent4">
              <a:alpha val="90000"/>
              <a:hueOff val="0"/>
              <a:satOff val="0"/>
              <a:lumOff val="0"/>
              <a:alphaOff val="-10000"/>
            </a:schemeClr>
          </a:solidFill>
          <a:prstDash val="solid"/>
        </a:ln>
        <a:effectLst/>
      </dsp:spPr>
      <dsp:style>
        <a:lnRef idx="2">
          <a:scrgbClr r="0" g="0" b="0"/>
        </a:lnRef>
        <a:fillRef idx="1">
          <a:scrgbClr r="0" g="0" b="0"/>
        </a:fillRef>
        <a:effectRef idx="0">
          <a:scrgbClr r="0" g="0" b="0"/>
        </a:effectRef>
        <a:fontRef idx="minor">
          <a:schemeClr val="lt1"/>
        </a:fontRef>
      </dsp:style>
    </dsp:sp>
    <dsp:sp modelId="{9B6410C4-B309-4A39-8F41-C23A5453E11C}">
      <dsp:nvSpPr>
        <dsp:cNvPr id="0" name=""/>
        <dsp:cNvSpPr/>
      </dsp:nvSpPr>
      <dsp:spPr>
        <a:xfrm rot="5400000">
          <a:off x="3415646" y="598786"/>
          <a:ext cx="1572450" cy="2616521"/>
        </a:xfrm>
        <a:prstGeom prst="corner">
          <a:avLst>
            <a:gd name="adj1" fmla="val 16120"/>
            <a:gd name="adj2" fmla="val 16110"/>
          </a:avLst>
        </a:prstGeom>
        <a:solidFill>
          <a:schemeClr val="accent4">
            <a:alpha val="90000"/>
            <a:hueOff val="0"/>
            <a:satOff val="0"/>
            <a:lumOff val="0"/>
            <a:alphaOff val="-20000"/>
          </a:schemeClr>
        </a:solidFill>
        <a:ln w="25400" cap="flat" cmpd="sng" algn="ctr">
          <a:solidFill>
            <a:schemeClr val="accent4">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sp>
    <dsp:sp modelId="{156124BA-61EA-4941-9819-1D4D68AF8723}">
      <dsp:nvSpPr>
        <dsp:cNvPr id="0" name=""/>
        <dsp:cNvSpPr/>
      </dsp:nvSpPr>
      <dsp:spPr>
        <a:xfrm>
          <a:off x="3153165" y="1380562"/>
          <a:ext cx="2362210" cy="2070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zh-CN" altLang="en-US" sz="2800" kern="1200" dirty="0">
              <a:latin typeface="幼圆"/>
            </a:rPr>
            <a:t>通过修正案</a:t>
          </a:r>
        </a:p>
      </dsp:txBody>
      <dsp:txXfrm>
        <a:off x="3153165" y="1380562"/>
        <a:ext cx="2362210" cy="2070615"/>
      </dsp:txXfrm>
    </dsp:sp>
    <dsp:sp modelId="{BBA205DF-199D-4C70-9E07-FB71B2726A79}">
      <dsp:nvSpPr>
        <dsp:cNvPr id="0" name=""/>
        <dsp:cNvSpPr/>
      </dsp:nvSpPr>
      <dsp:spPr>
        <a:xfrm>
          <a:off x="5069676" y="406154"/>
          <a:ext cx="445700" cy="445700"/>
        </a:xfrm>
        <a:prstGeom prst="triangle">
          <a:avLst>
            <a:gd name="adj" fmla="val 100000"/>
          </a:avLst>
        </a:prstGeom>
        <a:solidFill>
          <a:schemeClr val="accent4">
            <a:alpha val="90000"/>
            <a:hueOff val="0"/>
            <a:satOff val="0"/>
            <a:lumOff val="0"/>
            <a:alphaOff val="-30000"/>
          </a:schemeClr>
        </a:solidFill>
        <a:ln w="25400" cap="flat" cmpd="sng" algn="ctr">
          <a:solidFill>
            <a:schemeClr val="accent4">
              <a:alpha val="90000"/>
              <a:hueOff val="0"/>
              <a:satOff val="0"/>
              <a:lumOff val="0"/>
              <a:alphaOff val="-30000"/>
            </a:schemeClr>
          </a:solidFill>
          <a:prstDash val="solid"/>
        </a:ln>
        <a:effectLst/>
      </dsp:spPr>
      <dsp:style>
        <a:lnRef idx="2">
          <a:scrgbClr r="0" g="0" b="0"/>
        </a:lnRef>
        <a:fillRef idx="1">
          <a:scrgbClr r="0" g="0" b="0"/>
        </a:fillRef>
        <a:effectRef idx="0">
          <a:scrgbClr r="0" g="0" b="0"/>
        </a:effectRef>
        <a:fontRef idx="minor">
          <a:schemeClr val="lt1"/>
        </a:fontRef>
      </dsp:style>
    </dsp:sp>
    <dsp:sp modelId="{CC68CC90-D1D0-4DD1-A669-8D7C8E6582C2}">
      <dsp:nvSpPr>
        <dsp:cNvPr id="0" name=""/>
        <dsp:cNvSpPr/>
      </dsp:nvSpPr>
      <dsp:spPr>
        <a:xfrm rot="5400000">
          <a:off x="6307453" y="-116794"/>
          <a:ext cx="1572450" cy="2616521"/>
        </a:xfrm>
        <a:prstGeom prst="corner">
          <a:avLst>
            <a:gd name="adj1" fmla="val 16120"/>
            <a:gd name="adj2" fmla="val 16110"/>
          </a:avLst>
        </a:prstGeom>
        <a:solidFill>
          <a:schemeClr val="accent4">
            <a:alpha val="90000"/>
            <a:hueOff val="0"/>
            <a:satOff val="0"/>
            <a:lumOff val="0"/>
            <a:alphaOff val="-40000"/>
          </a:schemeClr>
        </a:solidFill>
        <a:ln w="25400" cap="flat" cmpd="sng" algn="ctr">
          <a:solidFill>
            <a:schemeClr val="accent4">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06678AA8-D561-4229-B217-0E31FC6530FE}">
      <dsp:nvSpPr>
        <dsp:cNvPr id="0" name=""/>
        <dsp:cNvSpPr/>
      </dsp:nvSpPr>
      <dsp:spPr>
        <a:xfrm>
          <a:off x="6044972" y="664981"/>
          <a:ext cx="2362210" cy="2070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zh-CN" altLang="en-US" sz="2800" kern="1200" dirty="0">
              <a:latin typeface="幼圆"/>
            </a:rPr>
            <a:t>修正案生效</a:t>
          </a:r>
        </a:p>
      </dsp:txBody>
      <dsp:txXfrm>
        <a:off x="6044972" y="664981"/>
        <a:ext cx="2362210" cy="207061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D0191-4094-4F2D-98D0-90069F4F3D48}">
      <dsp:nvSpPr>
        <dsp:cNvPr id="0" name=""/>
        <dsp:cNvSpPr/>
      </dsp:nvSpPr>
      <dsp:spPr>
        <a:xfrm rot="16200000">
          <a:off x="-1196772" y="2388015"/>
          <a:ext cx="3538473" cy="7485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660156" bIns="0" numCol="1" spcCol="1270" anchor="t" anchorCtr="0">
          <a:noAutofit/>
        </a:bodyPr>
        <a:lstStyle/>
        <a:p>
          <a:pPr marL="0" lvl="0" indent="0" algn="r" defTabSz="2489200">
            <a:lnSpc>
              <a:spcPct val="90000"/>
            </a:lnSpc>
            <a:spcBef>
              <a:spcPct val="0"/>
            </a:spcBef>
            <a:spcAft>
              <a:spcPct val="35000"/>
            </a:spcAft>
            <a:buNone/>
          </a:pPr>
          <a:r>
            <a:rPr lang="zh-CN" altLang="en-US" sz="5600" kern="1200" dirty="0">
              <a:solidFill>
                <a:schemeClr val="bg1"/>
              </a:solidFill>
            </a:rPr>
            <a:t> </a:t>
          </a:r>
        </a:p>
      </dsp:txBody>
      <dsp:txXfrm>
        <a:off x="-1196772" y="2388015"/>
        <a:ext cx="3538473" cy="748523"/>
      </dsp:txXfrm>
    </dsp:sp>
    <dsp:sp modelId="{8B41C291-2ACD-459E-8FF5-0D07DE45613C}">
      <dsp:nvSpPr>
        <dsp:cNvPr id="0" name=""/>
        <dsp:cNvSpPr/>
      </dsp:nvSpPr>
      <dsp:spPr>
        <a:xfrm>
          <a:off x="946725" y="993040"/>
          <a:ext cx="6487920" cy="3538473"/>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660156" rIns="263144" bIns="263144" numCol="1" spcCol="1270" anchor="t" anchorCtr="0">
          <a:noAutofit/>
        </a:bodyPr>
        <a:lstStyle/>
        <a:p>
          <a:pPr marL="285750" lvl="1" indent="-285750" algn="l" defTabSz="1289050">
            <a:lnSpc>
              <a:spcPct val="90000"/>
            </a:lnSpc>
            <a:spcBef>
              <a:spcPct val="0"/>
            </a:spcBef>
            <a:spcAft>
              <a:spcPct val="15000"/>
            </a:spcAft>
            <a:buNone/>
          </a:pPr>
          <a:r>
            <a:rPr lang="zh-CN" altLang="en-US" sz="2900" kern="1200" dirty="0">
              <a:solidFill>
                <a:schemeClr val="bg1"/>
              </a:solidFill>
            </a:rPr>
            <a:t>“我宣誓：忠于</a:t>
          </a:r>
          <a:r>
            <a:rPr lang="zh-CN" altLang="en-US" sz="2900" kern="12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中华人民共和国宪法</a:t>
          </a:r>
          <a:r>
            <a:rPr lang="zh-CN" altLang="en-US" sz="2900" kern="1200" dirty="0">
              <a:solidFill>
                <a:schemeClr val="bg1"/>
              </a:solidFill>
            </a:rPr>
            <a:t>，维护宪法权威，履行法定职责，忠于祖国、忠于人民，恪尽职守、廉洁奉公，接受人民监督，为建设富强民主文明和谐美丽的</a:t>
          </a:r>
          <a:r>
            <a:rPr lang="zh-CN" altLang="en-US" sz="2900" kern="120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社会主义现代化强国</a:t>
          </a:r>
          <a:r>
            <a:rPr lang="zh-CN" altLang="en-US" sz="2900" kern="1200" dirty="0">
              <a:solidFill>
                <a:schemeClr val="bg1"/>
              </a:solidFill>
            </a:rPr>
            <a:t>努力奋斗！”</a:t>
          </a:r>
        </a:p>
      </dsp:txBody>
      <dsp:txXfrm>
        <a:off x="946725" y="993040"/>
        <a:ext cx="6487920" cy="3538473"/>
      </dsp:txXfrm>
    </dsp:sp>
    <dsp:sp modelId="{4EE5C8BF-DA9B-4007-AF81-CE7A423E9716}">
      <dsp:nvSpPr>
        <dsp:cNvPr id="0" name=""/>
        <dsp:cNvSpPr/>
      </dsp:nvSpPr>
      <dsp:spPr>
        <a:xfrm>
          <a:off x="198202" y="4990"/>
          <a:ext cx="1497046" cy="1497046"/>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a:fillRect t="-4000" b="-4000"/>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type="notchedRightArrow" r:blip="" rot="180">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HorzCh" val="ctr"/>
                  <dgm:param type="txAnchorVertCh" val="b"/>
                  <dgm:param type="txAnchorVert" val="b"/>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HorzCh" val="ctr"/>
                  <dgm:param type="txAnchorVertCh" val="t"/>
                  <dgm:param type="txAnchorVert" val="t"/>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type="chevron" r:blip="" rot="180">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type="chevron" r:blip="" rot="180">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type="chevron" r:blip="" rot="180">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type="chevron" r:blip="" rot="180">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type="chevron" r:blip="" rot="180">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type="chevron" r:blip="" rot="180">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type="chevron" r:blip="" rot="180">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type="homePlate" r:blip="" rot="180"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stBulletLvl" val="2"/>
              <dgm:param type="txAnchorHorzCh" val="ctr"/>
              <dgm:param type="txAnchorVert" val="mid"/>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vertAlign" val="mid"/>
      <dgm:param type="horzAlign" val="ctr"/>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pyraLvlNode" val="level"/>
          <dgm:param type="pyraAcctTxNode" val="acctTx"/>
          <dgm:param type="pyraAcctBkgdNode" val="acctBkgd"/>
          <dgm:param type="linDir" val="fromB"/>
          <dgm:param type="txDir" val="fromT"/>
          <dgm:param type="pyraAcctPos" val="aft"/>
          <dgm:param type="pyraAcctTxMar" val="step"/>
        </dgm:alg>
      </dgm:if>
      <dgm:else name="Name3">
        <dgm:alg type="pyra">
          <dgm:param type="pyraLvlNode" val="level"/>
          <dgm:param type="pyraAcctTxNode" val="acctTx"/>
          <dgm:param type="pyraAcctBkgdNode" val="acctBkgd"/>
          <dgm:param type="linDir" val="fromB"/>
          <dgm:param type="txDir" val="fromT"/>
          <dgm:param type="pyraAcctPos" val="bef"/>
          <dgm:param type="pyraAcctTxMar" val="step"/>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vertAlign" val="mid"/>
      <dgm:param type="horzAlign" val="ctr"/>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bL"/>
          <dgm:param type="flowDir" val="row"/>
        </dgm:alg>
      </dgm:if>
      <dgm:else name="Name2">
        <dgm:alg type="snake">
          <dgm:param type="bkpt" val="fixed"/>
          <dgm:param type="bkPtFixedVal" val="1"/>
          <dgm:param type="off" val="off"/>
          <dgm:param type="grDir" val="bR"/>
          <dgm:param type="flowDir" val="row"/>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type="corner" r:blip="" rot="90">
                <dgm:adjLst>
                  <dgm:adj idx="1" val="0.1612"/>
                  <dgm:adj idx="2" val="0.1611"/>
                </dgm:adjLst>
              </dgm:shape>
            </dgm:if>
            <dgm:else name="Name8">
              <dgm:shape xmlns:r="http://schemas.openxmlformats.org/officeDocument/2006/relationships" type="corner" r:blip="" rot="180">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type="triangle" r:blip="" rot="90">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parTxLTRAlign" val="r"/>
                <dgm:param type="parTxRTLAlign" val="r"/>
                <dgm:param type="txAnchorVert" val="t"/>
              </dgm:alg>
              <dgm:shape xmlns:r="http://schemas.openxmlformats.org/officeDocument/2006/relationships" type="rect" r:blip="" rot="270">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type="rect" r:blip="" rot="90">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lstStyle>
            <a:lvl1pPr algn="l">
              <a:defRPr sz="1200">
                <a:solidFill>
                  <a:schemeClr val="tx1"/>
                </a:solidFill>
                <a:ea typeface="宋体" panose="02010600030101010101" pitchFamily="2" charset="-122"/>
              </a:defRPr>
            </a:lvl1pPr>
          </a:lstStyle>
          <a:p>
            <a:pPr>
              <a:defRPr/>
            </a:pPr>
            <a:endParaRPr lang="en-US" altLang="zh-CN"/>
          </a:p>
        </p:txBody>
      </p:sp>
      <p:sp>
        <p:nvSpPr>
          <p:cNvPr id="113667" name="Rectangle 3"/>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lstStyle>
            <a:lvl1pPr algn="r">
              <a:defRPr sz="1200">
                <a:solidFill>
                  <a:schemeClr val="tx1"/>
                </a:solidFill>
                <a:ea typeface="宋体" panose="02010600030101010101" pitchFamily="2" charset="-122"/>
              </a:defRPr>
            </a:lvl1pPr>
          </a:lstStyle>
          <a:p>
            <a:pPr>
              <a:defRPr/>
            </a:pPr>
            <a:endParaRPr lang="en-US" altLang="zh-CN"/>
          </a:p>
        </p:txBody>
      </p:sp>
      <p:sp>
        <p:nvSpPr>
          <p:cNvPr id="113668" name="Rectangle 4"/>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lstStyle>
            <a:lvl1pPr algn="l">
              <a:defRPr sz="1200">
                <a:solidFill>
                  <a:schemeClr val="tx1"/>
                </a:solidFill>
                <a:ea typeface="宋体" panose="02010600030101010101" pitchFamily="2" charset="-122"/>
              </a:defRPr>
            </a:lvl1pPr>
          </a:lstStyle>
          <a:p>
            <a:pPr>
              <a:defRPr/>
            </a:pPr>
            <a:endParaRPr lang="en-US" altLang="zh-CN"/>
          </a:p>
        </p:txBody>
      </p:sp>
      <p:sp>
        <p:nvSpPr>
          <p:cNvPr id="113669" name="Rectangle 5"/>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lstStyle>
            <a:lvl1pPr algn="r">
              <a:defRPr sz="1200">
                <a:solidFill>
                  <a:schemeClr val="tx1"/>
                </a:solidFill>
                <a:ea typeface="宋体" panose="02010600030101010101" pitchFamily="2" charset="-122"/>
              </a:defRPr>
            </a:lvl1pPr>
          </a:lstStyle>
          <a:p>
            <a:pPr>
              <a:defRPr/>
            </a:pPr>
            <a:fld id="{FF1E48A4-2B64-484A-AD34-7B8363E55FA9}" type="slidenum">
              <a:rPr lang="en-US" altLang="zh-CN"/>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lstStyle>
            <a:lvl1pPr algn="l">
              <a:defRPr sz="1200">
                <a:solidFill>
                  <a:schemeClr val="tx1"/>
                </a:solidFill>
                <a:ea typeface="宋体" panose="02010600030101010101" pitchFamily="2" charset="-122"/>
              </a:defRPr>
            </a:lvl1pPr>
          </a:lstStyle>
          <a:p>
            <a:pPr>
              <a:defRPr/>
            </a:pPr>
            <a:endParaRPr lang="en-US" altLang="zh-CN"/>
          </a:p>
        </p:txBody>
      </p:sp>
      <p:sp>
        <p:nvSpPr>
          <p:cNvPr id="112643"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lstStyle>
            <a:lvl1pPr algn="r">
              <a:defRPr sz="1200">
                <a:solidFill>
                  <a:schemeClr val="tx1"/>
                </a:solidFill>
                <a:ea typeface="宋体" panose="02010600030101010101" pitchFamily="2" charset="-122"/>
              </a:defRPr>
            </a:lvl1pPr>
          </a:lstStyle>
          <a:p>
            <a:pPr>
              <a:defRPr/>
            </a:pPr>
            <a:endParaRPr lang="en-US" altLang="zh-CN"/>
          </a:p>
        </p:txBody>
      </p:sp>
      <p:sp>
        <p:nvSpPr>
          <p:cNvPr id="942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p:spPr>
      </p:sp>
      <p:sp>
        <p:nvSpPr>
          <p:cNvPr id="112645"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112646"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lstStyle>
            <a:lvl1pPr algn="l">
              <a:defRPr sz="1200">
                <a:solidFill>
                  <a:schemeClr val="tx1"/>
                </a:solidFill>
                <a:ea typeface="宋体" panose="02010600030101010101" pitchFamily="2" charset="-122"/>
              </a:defRPr>
            </a:lvl1pPr>
          </a:lstStyle>
          <a:p>
            <a:pPr>
              <a:defRPr/>
            </a:pPr>
            <a:endParaRPr lang="en-US" altLang="zh-CN"/>
          </a:p>
        </p:txBody>
      </p:sp>
      <p:sp>
        <p:nvSpPr>
          <p:cNvPr id="112647"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lstStyle>
            <a:lvl1pPr algn="r">
              <a:defRPr sz="1200">
                <a:solidFill>
                  <a:schemeClr val="tx1"/>
                </a:solidFill>
                <a:ea typeface="宋体" panose="02010600030101010101" pitchFamily="2" charset="-122"/>
              </a:defRPr>
            </a:lvl1pPr>
          </a:lstStyle>
          <a:p>
            <a:pPr>
              <a:defRPr/>
            </a:pPr>
            <a:fld id="{A532B51C-873D-43E5-8572-1918D539BBF4}" type="slidenum">
              <a:rPr lang="en-US" altLang="zh-CN"/>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40513" y="1700213"/>
            <a:ext cx="2057400" cy="2303462"/>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68313" y="1700213"/>
            <a:ext cx="6019800" cy="2303462"/>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1"/>
          </p:nvPr>
        </p:nvSpPr>
        <p:spPr/>
        <p:txBody>
          <a:bodyPr/>
          <a:lstStyle>
            <a:lvl1pPr>
              <a:defRPr/>
            </a:lvl1pPr>
          </a:lstStyle>
          <a:p>
            <a:pPr>
              <a:defRPr/>
            </a:pPr>
            <a:fld id="{25C65232-B041-4089-BC5B-F75E8B416F2C}" type="slidenum">
              <a:rPr lang="en-US" altLang="zh-CN"/>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1"/>
          </p:nvPr>
        </p:nvSpPr>
        <p:spPr/>
        <p:txBody>
          <a:bodyPr/>
          <a:lstStyle>
            <a:lvl1pPr>
              <a:defRPr/>
            </a:lvl1pPr>
          </a:lstStyle>
          <a:p>
            <a:pPr>
              <a:defRPr/>
            </a:pPr>
            <a:fld id="{51E8407F-2D3A-45E5-A56D-5407115018F6}" type="slidenum">
              <a:rPr lang="en-US" altLang="zh-CN"/>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1"/>
          </p:nvPr>
        </p:nvSpPr>
        <p:spPr/>
        <p:txBody>
          <a:bodyPr/>
          <a:lstStyle>
            <a:lvl1pPr>
              <a:defRPr/>
            </a:lvl1pPr>
          </a:lstStyle>
          <a:p>
            <a:pPr>
              <a:defRPr/>
            </a:pPr>
            <a:fld id="{69736FF0-A2E1-4104-9A1F-CFEE1318C35A}" type="slidenum">
              <a:rPr lang="en-US" altLang="zh-CN"/>
            </a:fld>
            <a:endParaRPr lang="en-US" altLang="zh-C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Rectangle 5"/>
          <p:cNvSpPr>
            <a:spLocks noGrp="1" noChangeArrowheads="1"/>
          </p:cNvSpPr>
          <p:nvPr>
            <p:ph type="ftr" sz="quarter" idx="10"/>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1"/>
          </p:nvPr>
        </p:nvSpPr>
        <p:spPr/>
        <p:txBody>
          <a:bodyPr/>
          <a:lstStyle>
            <a:lvl1pPr>
              <a:defRPr/>
            </a:lvl1pPr>
          </a:lstStyle>
          <a:p>
            <a:pPr>
              <a:defRPr/>
            </a:pPr>
            <a:fld id="{D2ECD055-358B-47F7-B688-40384F25EB27}" type="slidenum">
              <a:rPr lang="en-US" altLang="zh-CN"/>
            </a:fld>
            <a:endParaRPr lang="en-US" altLang="zh-C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Rectangle 5"/>
          <p:cNvSpPr>
            <a:spLocks noGrp="1" noChangeArrowheads="1"/>
          </p:cNvSpPr>
          <p:nvPr>
            <p:ph type="ftr" sz="quarter" idx="10"/>
          </p:nvPr>
        </p:nvSpPr>
        <p:spPr/>
        <p:txBody>
          <a:bodyPr/>
          <a:lstStyle>
            <a:lvl1pPr>
              <a:defRPr/>
            </a:lvl1pPr>
          </a:lstStyle>
          <a:p>
            <a:pPr>
              <a:defRPr/>
            </a:pPr>
            <a:endParaRPr lang="en-US" altLang="zh-CN"/>
          </a:p>
        </p:txBody>
      </p:sp>
      <p:sp>
        <p:nvSpPr>
          <p:cNvPr id="8" name="Rectangle 6"/>
          <p:cNvSpPr>
            <a:spLocks noGrp="1" noChangeArrowheads="1"/>
          </p:cNvSpPr>
          <p:nvPr>
            <p:ph type="sldNum" sz="quarter" idx="11"/>
          </p:nvPr>
        </p:nvSpPr>
        <p:spPr/>
        <p:txBody>
          <a:bodyPr/>
          <a:lstStyle>
            <a:lvl1pPr>
              <a:defRPr/>
            </a:lvl1pPr>
          </a:lstStyle>
          <a:p>
            <a:pPr>
              <a:defRPr/>
            </a:pPr>
            <a:fld id="{3AB8C208-B2A0-40CA-8F11-0B068DD52D28}" type="slidenum">
              <a:rPr lang="en-US" altLang="zh-CN"/>
            </a:fld>
            <a:endParaRPr lang="en-US" altLang="zh-C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Rectangle 5"/>
          <p:cNvSpPr>
            <a:spLocks noGrp="1" noChangeArrowheads="1"/>
          </p:cNvSpPr>
          <p:nvPr>
            <p:ph type="ftr" sz="quarter" idx="10"/>
          </p:nvPr>
        </p:nvSpPr>
        <p:spPr/>
        <p:txBody>
          <a:bodyPr/>
          <a:lstStyle>
            <a:lvl1pPr>
              <a:defRPr/>
            </a:lvl1pPr>
          </a:lstStyle>
          <a:p>
            <a:pPr>
              <a:defRPr/>
            </a:pPr>
            <a:endParaRPr lang="en-US" altLang="zh-CN"/>
          </a:p>
        </p:txBody>
      </p:sp>
      <p:sp>
        <p:nvSpPr>
          <p:cNvPr id="4" name="Rectangle 6"/>
          <p:cNvSpPr>
            <a:spLocks noGrp="1" noChangeArrowheads="1"/>
          </p:cNvSpPr>
          <p:nvPr>
            <p:ph type="sldNum" sz="quarter" idx="11"/>
          </p:nvPr>
        </p:nvSpPr>
        <p:spPr/>
        <p:txBody>
          <a:bodyPr/>
          <a:lstStyle>
            <a:lvl1pPr>
              <a:defRPr/>
            </a:lvl1pPr>
          </a:lstStyle>
          <a:p>
            <a:pPr>
              <a:defRPr/>
            </a:pPr>
            <a:fld id="{FABDF950-CEAA-49BB-B438-5EF3998E7B43}" type="slidenum">
              <a:rPr lang="en-US" altLang="zh-CN"/>
            </a:fld>
            <a:endParaRPr lang="en-US" altLang="zh-C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defRPr/>
            </a:lvl1pPr>
          </a:lstStyle>
          <a:p>
            <a:pPr>
              <a:defRPr/>
            </a:pPr>
            <a:endParaRPr lang="en-US" altLang="zh-CN"/>
          </a:p>
        </p:txBody>
      </p:sp>
      <p:sp>
        <p:nvSpPr>
          <p:cNvPr id="3" name="Rectangle 6"/>
          <p:cNvSpPr>
            <a:spLocks noGrp="1" noChangeArrowheads="1"/>
          </p:cNvSpPr>
          <p:nvPr>
            <p:ph type="sldNum" sz="quarter" idx="11"/>
          </p:nvPr>
        </p:nvSpPr>
        <p:spPr/>
        <p:txBody>
          <a:bodyPr/>
          <a:lstStyle>
            <a:lvl1pPr>
              <a:defRPr/>
            </a:lvl1pPr>
          </a:lstStyle>
          <a:p>
            <a:pPr>
              <a:defRPr/>
            </a:pPr>
            <a:fld id="{EDE3CD43-BD38-417E-8AC8-8011CA117114}" type="slidenum">
              <a:rPr lang="en-US" altLang="zh-CN"/>
            </a:fld>
            <a:endParaRPr lang="en-US" altLang="zh-C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Rectangle 5"/>
          <p:cNvSpPr>
            <a:spLocks noGrp="1" noChangeArrowheads="1"/>
          </p:cNvSpPr>
          <p:nvPr>
            <p:ph type="ftr" sz="quarter" idx="10"/>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1"/>
          </p:nvPr>
        </p:nvSpPr>
        <p:spPr/>
        <p:txBody>
          <a:bodyPr/>
          <a:lstStyle>
            <a:lvl1pPr>
              <a:defRPr/>
            </a:lvl1pPr>
          </a:lstStyle>
          <a:p>
            <a:pPr>
              <a:defRPr/>
            </a:pPr>
            <a:fld id="{255F4593-82AF-43B9-8C45-CB2741DBB9C0}"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Rectangle 5"/>
          <p:cNvSpPr>
            <a:spLocks noGrp="1" noChangeArrowheads="1"/>
          </p:cNvSpPr>
          <p:nvPr>
            <p:ph type="ftr" sz="quarter" idx="10"/>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1"/>
          </p:nvPr>
        </p:nvSpPr>
        <p:spPr/>
        <p:txBody>
          <a:bodyPr/>
          <a:lstStyle>
            <a:lvl1pPr>
              <a:defRPr/>
            </a:lvl1pPr>
          </a:lstStyle>
          <a:p>
            <a:pPr>
              <a:defRPr/>
            </a:pPr>
            <a:fld id="{1BCA1AC9-42F1-417F-A353-5101F9C30D2D}" type="slidenum">
              <a:rPr lang="en-US" altLang="zh-CN"/>
            </a:fld>
            <a:endParaRPr lang="en-US" altLang="zh-C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1"/>
          </p:nvPr>
        </p:nvSpPr>
        <p:spPr/>
        <p:txBody>
          <a:bodyPr/>
          <a:lstStyle>
            <a:lvl1pPr>
              <a:defRPr/>
            </a:lvl1pPr>
          </a:lstStyle>
          <a:p>
            <a:pPr>
              <a:defRPr/>
            </a:pPr>
            <a:fld id="{34CFA0CA-0A8B-4C0B-BEAA-4E6716972658}" type="slidenum">
              <a:rPr lang="en-US" altLang="zh-CN"/>
            </a:fld>
            <a:endParaRPr lang="en-US" altLang="zh-C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600200"/>
            <a:ext cx="2057400" cy="4525963"/>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600200"/>
            <a:ext cx="6019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1"/>
          </p:nvPr>
        </p:nvSpPr>
        <p:spPr/>
        <p:txBody>
          <a:bodyPr/>
          <a:lstStyle>
            <a:lvl1pPr>
              <a:defRPr/>
            </a:lvl1pPr>
          </a:lstStyle>
          <a:p>
            <a:pPr>
              <a:defRPr/>
            </a:pPr>
            <a:fld id="{E7360305-EA76-43D1-BD82-BD821113A9D4}" type="slidenum">
              <a:rPr lang="en-US" altLang="zh-CN"/>
            </a:fld>
            <a:endParaRPr lang="en-US" altLang="zh-C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2BDB4308-B00A-4B3E-B02B-05CFC814AD80}" type="slidenum">
              <a:rPr lang="en-US" altLang="zh-CN"/>
            </a:fld>
            <a:endParaRPr lang="en-US" altLang="zh-C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BD0149CA-9488-4DDA-9D04-9BA949D213BC}" type="slidenum">
              <a:rPr lang="en-US" altLang="zh-CN"/>
            </a:fld>
            <a:endParaRPr lang="en-US" altLang="zh-C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AD2C4FA2-1DDF-45A7-910A-A34A630B2418}" type="slidenum">
              <a:rPr lang="en-US" altLang="zh-CN"/>
            </a:fld>
            <a:endParaRPr lang="en-US" altLang="zh-CN"/>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84213" y="2060575"/>
            <a:ext cx="3811587" cy="3889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2060575"/>
            <a:ext cx="3811588" cy="3889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FEEF3A73-68F0-4EFD-925D-A679D4B2C5CF}" type="slidenum">
              <a:rPr lang="en-US" altLang="zh-CN"/>
            </a:fld>
            <a:endParaRPr lang="en-US" altLang="zh-CN"/>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Rectangle 4"/>
          <p:cNvSpPr>
            <a:spLocks noGrp="1" noChangeArrowheads="1"/>
          </p:cNvSpPr>
          <p:nvPr>
            <p:ph type="dt" sz="half" idx="10"/>
          </p:nvPr>
        </p:nvSpPr>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p:txBody>
          <a:bodyPr/>
          <a:lstStyle>
            <a:lvl1pPr>
              <a:defRPr/>
            </a:lvl1pPr>
          </a:lstStyle>
          <a:p>
            <a:pPr>
              <a:defRPr/>
            </a:pPr>
            <a:fld id="{AA338CF3-E1AE-4ABC-AC35-9819BA2EF173}" type="slidenum">
              <a:rPr lang="en-US" altLang="zh-CN"/>
            </a:fld>
            <a:endParaRPr lang="en-US" altLang="zh-CN"/>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Rectangle 4"/>
          <p:cNvSpPr>
            <a:spLocks noGrp="1" noChangeArrowheads="1"/>
          </p:cNvSpPr>
          <p:nvPr>
            <p:ph type="dt" sz="half" idx="10"/>
          </p:nvPr>
        </p:nvSpPr>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p:txBody>
          <a:bodyPr/>
          <a:lstStyle>
            <a:lvl1pPr>
              <a:defRPr/>
            </a:lvl1pPr>
          </a:lstStyle>
          <a:p>
            <a:pPr>
              <a:defRPr/>
            </a:pPr>
            <a:fld id="{D2DB77EE-6D91-4447-BE6F-79036340057F}" type="slidenum">
              <a:rPr lang="en-US" altLang="zh-CN"/>
            </a:fld>
            <a:endParaRPr lang="en-US" altLang="zh-C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p:txBody>
          <a:bodyPr/>
          <a:lstStyle>
            <a:lvl1pPr>
              <a:defRPr/>
            </a:lvl1pPr>
          </a:lstStyle>
          <a:p>
            <a:pPr>
              <a:defRPr/>
            </a:pPr>
            <a:fld id="{2C78B61D-7585-4320-BAFB-8519ADDAF81D}" type="slidenum">
              <a:rPr lang="en-US" altLang="zh-CN"/>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622FA5DF-CC96-4709-8E0D-B580C63A158E}" type="slidenum">
              <a:rPr lang="en-US" altLang="zh-CN"/>
            </a:fld>
            <a:endParaRPr lang="en-US" altLang="zh-CN"/>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9DF1131D-1442-4FFD-9E42-8DD05B5C5856}" type="slidenum">
              <a:rPr lang="en-US" altLang="zh-CN"/>
            </a:fld>
            <a:endParaRPr lang="en-US" altLang="zh-CN"/>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2B09DE26-A42A-4278-8335-1476BCF611C9}" type="slidenum">
              <a:rPr lang="en-US" altLang="zh-CN"/>
            </a:fld>
            <a:endParaRPr lang="en-US" altLang="zh-CN"/>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1463" y="981075"/>
            <a:ext cx="2003425" cy="496887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11188" y="981075"/>
            <a:ext cx="5857875" cy="496887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5C03124F-2AEE-4DD2-B876-081D0F942AE1}" type="slidenum">
              <a:rPr lang="en-US" altLang="zh-CN"/>
            </a:fld>
            <a:endParaRPr lang="en-US" altLang="zh-CN"/>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2411413" y="2924175"/>
            <a:ext cx="1976437" cy="1079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4540250" y="2924175"/>
            <a:ext cx="1976438" cy="1079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showMasterSp="0">
  <p:cSld name="标题幻灯片">
    <p:bg>
      <p:bgPr>
        <a:gradFill rotWithShape="1">
          <a:gsLst>
            <a:gs pos="0">
              <a:schemeClr val="accent1"/>
            </a:gs>
            <a:gs pos="100000">
              <a:schemeClr val="tx2"/>
            </a:gs>
          </a:gsLst>
          <a:lin ang="5400000" scaled="1"/>
        </a:gradFill>
        <a:effectLst/>
      </p:bgPr>
    </p:bg>
    <p:spTree>
      <p:nvGrpSpPr>
        <p:cNvPr id="1" name=""/>
        <p:cNvGrpSpPr/>
        <p:nvPr/>
      </p:nvGrpSpPr>
      <p:grpSpPr>
        <a:xfrm>
          <a:off x="0" y="0"/>
          <a:ext cx="0" cy="0"/>
          <a:chOff x="0" y="0"/>
          <a:chExt cx="0" cy="0"/>
        </a:xfrm>
      </p:grpSpPr>
      <p:sp>
        <p:nvSpPr>
          <p:cNvPr id="4" name="Freeform 5"/>
          <p:cNvSpPr/>
          <p:nvPr/>
        </p:nvSpPr>
        <p:spPr bwMode="auto">
          <a:xfrm>
            <a:off x="4763" y="0"/>
            <a:ext cx="8739187" cy="6865938"/>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 name="connsiteX0" fmla="*/ 3283 w 13236"/>
              <a:gd name="connsiteY0" fmla="*/ 10010 h 10010"/>
              <a:gd name="connsiteX1" fmla="*/ 9359 w 13236"/>
              <a:gd name="connsiteY1" fmla="*/ 10010 h 10010"/>
              <a:gd name="connsiteX2" fmla="*/ 13236 w 13236"/>
              <a:gd name="connsiteY2" fmla="*/ 5172 h 10010"/>
              <a:gd name="connsiteX3" fmla="*/ 13236 w 13236"/>
              <a:gd name="connsiteY3" fmla="*/ 4964 h 10010"/>
              <a:gd name="connsiteX4" fmla="*/ 9193 w 13236"/>
              <a:gd name="connsiteY4" fmla="*/ 10 h 10010"/>
              <a:gd name="connsiteX5" fmla="*/ 0 w 13236"/>
              <a:gd name="connsiteY5" fmla="*/ 0 h 10010"/>
              <a:gd name="connsiteX6" fmla="*/ 3283 w 13236"/>
              <a:gd name="connsiteY6" fmla="*/ 10010 h 10010"/>
              <a:gd name="connsiteX0-1" fmla="*/ 3283 w 13236"/>
              <a:gd name="connsiteY0-2" fmla="*/ 10000 h 10000"/>
              <a:gd name="connsiteX1-3" fmla="*/ 9359 w 13236"/>
              <a:gd name="connsiteY1-4" fmla="*/ 10000 h 10000"/>
              <a:gd name="connsiteX2-5" fmla="*/ 13236 w 13236"/>
              <a:gd name="connsiteY2-6" fmla="*/ 5162 h 10000"/>
              <a:gd name="connsiteX3-7" fmla="*/ 13236 w 13236"/>
              <a:gd name="connsiteY3-8" fmla="*/ 4954 h 10000"/>
              <a:gd name="connsiteX4-9" fmla="*/ 9193 w 13236"/>
              <a:gd name="connsiteY4-10" fmla="*/ 0 h 10000"/>
              <a:gd name="connsiteX5-11" fmla="*/ 0 w 13236"/>
              <a:gd name="connsiteY5-12" fmla="*/ 0 h 10000"/>
              <a:gd name="connsiteX6-13" fmla="*/ 3283 w 13236"/>
              <a:gd name="connsiteY6-14" fmla="*/ 10000 h 10000"/>
              <a:gd name="connsiteX0-15" fmla="*/ 0 w 13236"/>
              <a:gd name="connsiteY0-16" fmla="*/ 9979 h 10353"/>
              <a:gd name="connsiteX1-17" fmla="*/ 9359 w 13236"/>
              <a:gd name="connsiteY1-18" fmla="*/ 10000 h 10353"/>
              <a:gd name="connsiteX2-19" fmla="*/ 13236 w 13236"/>
              <a:gd name="connsiteY2-20" fmla="*/ 5162 h 10353"/>
              <a:gd name="connsiteX3-21" fmla="*/ 13236 w 13236"/>
              <a:gd name="connsiteY3-22" fmla="*/ 4954 h 10353"/>
              <a:gd name="connsiteX4-23" fmla="*/ 9193 w 13236"/>
              <a:gd name="connsiteY4-24" fmla="*/ 0 h 10353"/>
              <a:gd name="connsiteX5-25" fmla="*/ 0 w 13236"/>
              <a:gd name="connsiteY5-26" fmla="*/ 0 h 10353"/>
              <a:gd name="connsiteX6-27" fmla="*/ 0 w 13236"/>
              <a:gd name="connsiteY6-28" fmla="*/ 9979 h 10353"/>
              <a:gd name="connsiteX0-29" fmla="*/ 0 w 13236"/>
              <a:gd name="connsiteY0-30" fmla="*/ 9979 h 10000"/>
              <a:gd name="connsiteX1-31" fmla="*/ 9359 w 13236"/>
              <a:gd name="connsiteY1-32" fmla="*/ 10000 h 10000"/>
              <a:gd name="connsiteX2-33" fmla="*/ 13236 w 13236"/>
              <a:gd name="connsiteY2-34" fmla="*/ 5162 h 10000"/>
              <a:gd name="connsiteX3-35" fmla="*/ 13236 w 13236"/>
              <a:gd name="connsiteY3-36" fmla="*/ 4954 h 10000"/>
              <a:gd name="connsiteX4-37" fmla="*/ 9193 w 13236"/>
              <a:gd name="connsiteY4-38" fmla="*/ 0 h 10000"/>
              <a:gd name="connsiteX5-39" fmla="*/ 0 w 13236"/>
              <a:gd name="connsiteY5-40" fmla="*/ 0 h 10000"/>
              <a:gd name="connsiteX6-41" fmla="*/ 0 w 13236"/>
              <a:gd name="connsiteY6-42" fmla="*/ 9979 h 10000"/>
              <a:gd name="connsiteX0-43" fmla="*/ 0 w 13236"/>
              <a:gd name="connsiteY0-44" fmla="*/ 9979 h 10000"/>
              <a:gd name="connsiteX1-45" fmla="*/ 9359 w 13236"/>
              <a:gd name="connsiteY1-46" fmla="*/ 10000 h 10000"/>
              <a:gd name="connsiteX2-47" fmla="*/ 13236 w 13236"/>
              <a:gd name="connsiteY2-48" fmla="*/ 5162 h 10000"/>
              <a:gd name="connsiteX3-49" fmla="*/ 13236 w 13236"/>
              <a:gd name="connsiteY3-50" fmla="*/ 4954 h 10000"/>
              <a:gd name="connsiteX4-51" fmla="*/ 9193 w 13236"/>
              <a:gd name="connsiteY4-52" fmla="*/ 0 h 10000"/>
              <a:gd name="connsiteX5-53" fmla="*/ 0 w 13236"/>
              <a:gd name="connsiteY5-54" fmla="*/ 0 h 10000"/>
              <a:gd name="connsiteX6-55" fmla="*/ 0 w 13236"/>
              <a:gd name="connsiteY6-56" fmla="*/ 9979 h 10000"/>
              <a:gd name="connsiteX0-57" fmla="*/ 0 w 13236"/>
              <a:gd name="connsiteY0-58" fmla="*/ 9979 h 10000"/>
              <a:gd name="connsiteX1-59" fmla="*/ 9359 w 13236"/>
              <a:gd name="connsiteY1-60" fmla="*/ 10000 h 10000"/>
              <a:gd name="connsiteX2-61" fmla="*/ 13236 w 13236"/>
              <a:gd name="connsiteY2-62" fmla="*/ 5162 h 10000"/>
              <a:gd name="connsiteX3-63" fmla="*/ 13236 w 13236"/>
              <a:gd name="connsiteY3-64" fmla="*/ 4954 h 10000"/>
              <a:gd name="connsiteX4-65" fmla="*/ 9193 w 13236"/>
              <a:gd name="connsiteY4-66" fmla="*/ 0 h 10000"/>
              <a:gd name="connsiteX5-67" fmla="*/ 0 w 13236"/>
              <a:gd name="connsiteY5-68" fmla="*/ 0 h 10000"/>
              <a:gd name="connsiteX6-69" fmla="*/ 0 w 13236"/>
              <a:gd name="connsiteY6-70" fmla="*/ 9979 h 10000"/>
              <a:gd name="connsiteX0-71" fmla="*/ 0 w 13236"/>
              <a:gd name="connsiteY0-72" fmla="*/ 9979 h 10000"/>
              <a:gd name="connsiteX1-73" fmla="*/ 9359 w 13236"/>
              <a:gd name="connsiteY1-74" fmla="*/ 10000 h 10000"/>
              <a:gd name="connsiteX2-75" fmla="*/ 13236 w 13236"/>
              <a:gd name="connsiteY2-76" fmla="*/ 5162 h 10000"/>
              <a:gd name="connsiteX3-77" fmla="*/ 13236 w 13236"/>
              <a:gd name="connsiteY3-78" fmla="*/ 4954 h 10000"/>
              <a:gd name="connsiteX4-79" fmla="*/ 9193 w 13236"/>
              <a:gd name="connsiteY4-80" fmla="*/ 0 h 10000"/>
              <a:gd name="connsiteX5-81" fmla="*/ 0 w 13236"/>
              <a:gd name="connsiteY5-82" fmla="*/ 0 h 10000"/>
              <a:gd name="connsiteX6-83" fmla="*/ 0 w 13236"/>
              <a:gd name="connsiteY6-84" fmla="*/ 9979 h 10000"/>
              <a:gd name="connsiteX0-85" fmla="*/ 0 w 13236"/>
              <a:gd name="connsiteY0-86" fmla="*/ 9979 h 10000"/>
              <a:gd name="connsiteX1-87" fmla="*/ 9359 w 13236"/>
              <a:gd name="connsiteY1-88" fmla="*/ 10000 h 10000"/>
              <a:gd name="connsiteX2-89" fmla="*/ 13236 w 13236"/>
              <a:gd name="connsiteY2-90" fmla="*/ 5162 h 10000"/>
              <a:gd name="connsiteX3-91" fmla="*/ 13236 w 13236"/>
              <a:gd name="connsiteY3-92" fmla="*/ 4954 h 10000"/>
              <a:gd name="connsiteX4-93" fmla="*/ 9193 w 13236"/>
              <a:gd name="connsiteY4-94" fmla="*/ 0 h 10000"/>
              <a:gd name="connsiteX5-95" fmla="*/ 0 w 13236"/>
              <a:gd name="connsiteY5-96" fmla="*/ 0 h 10000"/>
              <a:gd name="connsiteX6-97" fmla="*/ 0 w 13236"/>
              <a:gd name="connsiteY6-98" fmla="*/ 9979 h 10000"/>
              <a:gd name="connsiteX0-99" fmla="*/ 0 w 13236"/>
              <a:gd name="connsiteY0-100" fmla="*/ 9979 h 10000"/>
              <a:gd name="connsiteX1-101" fmla="*/ 9359 w 13236"/>
              <a:gd name="connsiteY1-102" fmla="*/ 10000 h 10000"/>
              <a:gd name="connsiteX2-103" fmla="*/ 13236 w 13236"/>
              <a:gd name="connsiteY2-104" fmla="*/ 5162 h 10000"/>
              <a:gd name="connsiteX3-105" fmla="*/ 13236 w 13236"/>
              <a:gd name="connsiteY3-106" fmla="*/ 4954 h 10000"/>
              <a:gd name="connsiteX4-107" fmla="*/ 9193 w 13236"/>
              <a:gd name="connsiteY4-108" fmla="*/ 0 h 10000"/>
              <a:gd name="connsiteX5-109" fmla="*/ 0 w 13236"/>
              <a:gd name="connsiteY5-110" fmla="*/ 0 h 10000"/>
              <a:gd name="connsiteX6-111" fmla="*/ 0 w 13236"/>
              <a:gd name="connsiteY6-112" fmla="*/ 9979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3236" h="10000">
                <a:moveTo>
                  <a:pt x="0" y="9979"/>
                </a:moveTo>
                <a:lnTo>
                  <a:pt x="9359" y="10000"/>
                </a:lnTo>
                <a:lnTo>
                  <a:pt x="13236" y="5162"/>
                </a:lnTo>
                <a:cubicBezTo>
                  <a:pt x="13283" y="5106"/>
                  <a:pt x="13283" y="5009"/>
                  <a:pt x="13236" y="4954"/>
                </a:cubicBezTo>
                <a:lnTo>
                  <a:pt x="9193" y="0"/>
                </a:lnTo>
                <a:lnTo>
                  <a:pt x="0" y="0"/>
                </a:lnTo>
                <a:lnTo>
                  <a:pt x="0" y="9979"/>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a:lstStyle/>
          <a:p>
            <a:pPr>
              <a:defRPr/>
            </a:pPr>
            <a:endParaRPr lang="en-GB" dirty="0">
              <a:solidFill>
                <a:schemeClr val="tx1"/>
              </a:solidFill>
            </a:endParaRPr>
          </a:p>
        </p:txBody>
      </p:sp>
      <p:pic>
        <p:nvPicPr>
          <p:cNvPr id="5" name="Picture 3"/>
          <p:cNvPicPr>
            <a:picLocks noChangeAspect="1"/>
          </p:cNvPicPr>
          <p:nvPr/>
        </p:nvPicPr>
        <p:blipFill>
          <a:blip r:embed="rId2"/>
          <a:srcRect/>
          <a:stretch>
            <a:fillRect/>
          </a:stretch>
        </p:blipFill>
        <p:spPr bwMode="auto">
          <a:xfrm>
            <a:off x="7466013" y="558800"/>
            <a:ext cx="1309687" cy="334963"/>
          </a:xfrm>
          <a:prstGeom prst="rect">
            <a:avLst/>
          </a:prstGeom>
          <a:noFill/>
          <a:ln w="9525">
            <a:noFill/>
            <a:miter lim="800000"/>
            <a:headEnd/>
            <a:tailEnd/>
          </a:ln>
        </p:spPr>
      </p:pic>
      <p:sp>
        <p:nvSpPr>
          <p:cNvPr id="2" name="Title 1"/>
          <p:cNvSpPr>
            <a:spLocks noGrp="1"/>
          </p:cNvSpPr>
          <p:nvPr>
            <p:ph type="ctrTitle"/>
          </p:nvPr>
        </p:nvSpPr>
        <p:spPr bwMode="gray">
          <a:xfrm>
            <a:off x="366713" y="2301142"/>
            <a:ext cx="6876200" cy="430887"/>
          </a:xfrm>
        </p:spPr>
        <p:txBody>
          <a:bodyPr anchor="b">
            <a:spAutoFit/>
          </a:bodyPr>
          <a:lstStyle>
            <a:lvl1pPr algn="l">
              <a:lnSpc>
                <a:spcPct val="100000"/>
              </a:lnSpc>
              <a:defRPr sz="2800" b="1">
                <a:solidFill>
                  <a:schemeClr val="bg1"/>
                </a:solidFill>
                <a:latin typeface="幼圆" panose="02010509060101010101" charset="-122"/>
                <a:cs typeface="Arial" panose="020B0604020202020204" pitchFamily="34" charset="0"/>
              </a:defRPr>
            </a:lvl1pPr>
          </a:lstStyle>
          <a:p>
            <a:r>
              <a:rPr lang="zh-CN" altLang="en-US" noProof="0" dirty="0"/>
              <a:t>单击此处编辑母版标题样式</a:t>
            </a:r>
            <a:endParaRPr lang="en-GB" noProof="0" dirty="0"/>
          </a:p>
        </p:txBody>
      </p:sp>
      <p:sp>
        <p:nvSpPr>
          <p:cNvPr id="3" name="Subtitle 2"/>
          <p:cNvSpPr>
            <a:spLocks noGrp="1"/>
          </p:cNvSpPr>
          <p:nvPr>
            <p:ph type="subTitle" idx="1" hasCustomPrompt="1"/>
          </p:nvPr>
        </p:nvSpPr>
        <p:spPr bwMode="gray">
          <a:xfrm>
            <a:off x="366713" y="2788920"/>
            <a:ext cx="6876200" cy="1280160"/>
          </a:xfrm>
        </p:spPr>
        <p:txBody>
          <a:bodyPr/>
          <a:lstStyle>
            <a:lvl1pPr marL="0" indent="0" algn="l">
              <a:lnSpc>
                <a:spcPct val="90000"/>
              </a:lnSpc>
              <a:spcBef>
                <a:spcPts val="0"/>
              </a:spcBef>
              <a:buNone/>
              <a:defRPr sz="2800" b="0">
                <a:solidFill>
                  <a:schemeClr val="bg1"/>
                </a:solidFill>
                <a:latin typeface="+mj-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noProof="0"/>
              <a:t>单击以编辑母版副标题样式</a:t>
            </a:r>
            <a:endParaRPr lang="en-GB" noProof="0" dirty="0"/>
          </a:p>
        </p:txBody>
      </p:sp>
      <p:sp>
        <p:nvSpPr>
          <p:cNvPr id="6" name="Date Placeholder 5"/>
          <p:cNvSpPr>
            <a:spLocks noGrp="1"/>
          </p:cNvSpPr>
          <p:nvPr>
            <p:ph type="dt" sz="half" idx="10"/>
          </p:nvPr>
        </p:nvSpPr>
        <p:spPr>
          <a:xfrm>
            <a:off x="366713" y="4467225"/>
            <a:ext cx="1619250" cy="161925"/>
          </a:xfrm>
        </p:spPr>
        <p:txBody>
          <a:bodyPr/>
          <a:lstStyle>
            <a:lvl1pPr>
              <a:defRPr sz="800" b="1">
                <a:solidFill>
                  <a:schemeClr val="bg1"/>
                </a:solidFill>
              </a:defRPr>
            </a:lvl1pPr>
          </a:lstStyle>
          <a:p>
            <a:pPr>
              <a:defRPr/>
            </a:pPr>
            <a:r>
              <a:rPr lang="en-GB"/>
              <a:t>30/10/2015</a:t>
            </a:r>
            <a:endParaRPr lang="en-GB" dirty="0"/>
          </a:p>
        </p:txBody>
      </p:sp>
      <p:sp>
        <p:nvSpPr>
          <p:cNvPr id="7" name="Footer Placeholder 4"/>
          <p:cNvSpPr>
            <a:spLocks noGrp="1"/>
          </p:cNvSpPr>
          <p:nvPr>
            <p:ph type="ftr" sz="quarter" idx="11"/>
          </p:nvPr>
        </p:nvSpPr>
        <p:spPr>
          <a:xfrm>
            <a:off x="366713" y="6858000"/>
            <a:ext cx="2160587" cy="144463"/>
          </a:xfrm>
        </p:spPr>
        <p:txBody>
          <a:bodyPr/>
          <a:lstStyle>
            <a:lvl1pPr>
              <a:defRPr>
                <a:solidFill>
                  <a:schemeClr val="bg1"/>
                </a:solidFill>
              </a:defRPr>
            </a:lvl1pPr>
          </a:lstStyle>
          <a:p>
            <a:pPr>
              <a:defRPr/>
            </a:pPr>
            <a:r>
              <a:rPr lang="en-GB"/>
              <a:t>Footer or alternate date</a:t>
            </a:r>
            <a:endParaRPr lang="en-GB"/>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showMasterSp="0">
  <p:cSld name="节标题">
    <p:bg>
      <p:bgPr>
        <a:gradFill rotWithShape="0">
          <a:gsLst>
            <a:gs pos="0">
              <a:schemeClr val="bg2"/>
            </a:gs>
            <a:gs pos="100000">
              <a:schemeClr val="bg1"/>
            </a:gs>
          </a:gsLst>
          <a:lin ang="4500000"/>
        </a:gradFill>
        <a:effectLst/>
      </p:bgPr>
    </p:bg>
    <p:spTree>
      <p:nvGrpSpPr>
        <p:cNvPr id="1" name=""/>
        <p:cNvGrpSpPr/>
        <p:nvPr/>
      </p:nvGrpSpPr>
      <p:grpSpPr>
        <a:xfrm>
          <a:off x="0" y="0"/>
          <a:ext cx="0" cy="0"/>
          <a:chOff x="0" y="0"/>
          <a:chExt cx="0" cy="0"/>
        </a:xfrm>
      </p:grpSpPr>
      <p:sp>
        <p:nvSpPr>
          <p:cNvPr id="4" name="Rectangle 4"/>
          <p:cNvSpPr/>
          <p:nvPr/>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schemeClr val="bg2"/>
              </a:solidFill>
            </a:endParaRPr>
          </a:p>
        </p:txBody>
      </p:sp>
      <p:sp>
        <p:nvSpPr>
          <p:cNvPr id="5" name="Freeform 5"/>
          <p:cNvSpPr/>
          <p:nvPr/>
        </p:nvSpPr>
        <p:spPr bwMode="auto">
          <a:xfrm>
            <a:off x="-1807" y="0"/>
            <a:ext cx="8741902"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 name="connsiteX0" fmla="*/ 13250 w 13250"/>
              <a:gd name="connsiteY0" fmla="*/ 2940 h 10939"/>
              <a:gd name="connsiteX1" fmla="*/ 11015 w 13250"/>
              <a:gd name="connsiteY1" fmla="*/ 199 h 10939"/>
              <a:gd name="connsiteX2" fmla="*/ 0 w 13250"/>
              <a:gd name="connsiteY2" fmla="*/ 209 h 10939"/>
              <a:gd name="connsiteX3" fmla="*/ 3304 w 13250"/>
              <a:gd name="connsiteY3" fmla="*/ 10199 h 10939"/>
              <a:gd name="connsiteX4" fmla="*/ 7622 w 13250"/>
              <a:gd name="connsiteY4" fmla="*/ 10199 h 10939"/>
              <a:gd name="connsiteX5" fmla="*/ 13250 w 13250"/>
              <a:gd name="connsiteY5" fmla="*/ 3176 h 10939"/>
              <a:gd name="connsiteX6" fmla="*/ 13250 w 13250"/>
              <a:gd name="connsiteY6" fmla="*/ 2940 h 10939"/>
              <a:gd name="connsiteX0-1" fmla="*/ 13250 w 13250"/>
              <a:gd name="connsiteY0-2" fmla="*/ 2940 h 10939"/>
              <a:gd name="connsiteX1-3" fmla="*/ 11015 w 13250"/>
              <a:gd name="connsiteY1-4" fmla="*/ 199 h 10939"/>
              <a:gd name="connsiteX2-5" fmla="*/ 0 w 13250"/>
              <a:gd name="connsiteY2-6" fmla="*/ 209 h 10939"/>
              <a:gd name="connsiteX3-7" fmla="*/ 3304 w 13250"/>
              <a:gd name="connsiteY3-8" fmla="*/ 10199 h 10939"/>
              <a:gd name="connsiteX4-9" fmla="*/ 7622 w 13250"/>
              <a:gd name="connsiteY4-10" fmla="*/ 10199 h 10939"/>
              <a:gd name="connsiteX5-11" fmla="*/ 13250 w 13250"/>
              <a:gd name="connsiteY5-12" fmla="*/ 3176 h 10939"/>
              <a:gd name="connsiteX6-13" fmla="*/ 13250 w 13250"/>
              <a:gd name="connsiteY6-14" fmla="*/ 2940 h 10939"/>
              <a:gd name="connsiteX0-15" fmla="*/ 13250 w 13250"/>
              <a:gd name="connsiteY0-16" fmla="*/ 2940 h 10939"/>
              <a:gd name="connsiteX1-17" fmla="*/ 11015 w 13250"/>
              <a:gd name="connsiteY1-18" fmla="*/ 199 h 10939"/>
              <a:gd name="connsiteX2-19" fmla="*/ 0 w 13250"/>
              <a:gd name="connsiteY2-20" fmla="*/ 209 h 10939"/>
              <a:gd name="connsiteX3-21" fmla="*/ 3304 w 13250"/>
              <a:gd name="connsiteY3-22" fmla="*/ 10199 h 10939"/>
              <a:gd name="connsiteX4-23" fmla="*/ 7622 w 13250"/>
              <a:gd name="connsiteY4-24" fmla="*/ 10199 h 10939"/>
              <a:gd name="connsiteX5-25" fmla="*/ 13250 w 13250"/>
              <a:gd name="connsiteY5-26" fmla="*/ 3176 h 10939"/>
              <a:gd name="connsiteX6-27" fmla="*/ 13250 w 13250"/>
              <a:gd name="connsiteY6-28" fmla="*/ 2940 h 10939"/>
              <a:gd name="connsiteX0-29" fmla="*/ 13250 w 13250"/>
              <a:gd name="connsiteY0-30" fmla="*/ 2940 h 10939"/>
              <a:gd name="connsiteX1-31" fmla="*/ 11015 w 13250"/>
              <a:gd name="connsiteY1-32" fmla="*/ 199 h 10939"/>
              <a:gd name="connsiteX2-33" fmla="*/ 0 w 13250"/>
              <a:gd name="connsiteY2-34" fmla="*/ 209 h 10939"/>
              <a:gd name="connsiteX3-35" fmla="*/ 3304 w 13250"/>
              <a:gd name="connsiteY3-36" fmla="*/ 10199 h 10939"/>
              <a:gd name="connsiteX4-37" fmla="*/ 7622 w 13250"/>
              <a:gd name="connsiteY4-38" fmla="*/ 10199 h 10939"/>
              <a:gd name="connsiteX5-39" fmla="*/ 13250 w 13250"/>
              <a:gd name="connsiteY5-40" fmla="*/ 3176 h 10939"/>
              <a:gd name="connsiteX6-41" fmla="*/ 13250 w 13250"/>
              <a:gd name="connsiteY6-42" fmla="*/ 2940 h 10939"/>
              <a:gd name="connsiteX0-43" fmla="*/ 13250 w 13250"/>
              <a:gd name="connsiteY0-44" fmla="*/ 2940 h 10939"/>
              <a:gd name="connsiteX1-45" fmla="*/ 11015 w 13250"/>
              <a:gd name="connsiteY1-46" fmla="*/ 199 h 10939"/>
              <a:gd name="connsiteX2-47" fmla="*/ 0 w 13250"/>
              <a:gd name="connsiteY2-48" fmla="*/ 209 h 10939"/>
              <a:gd name="connsiteX3-49" fmla="*/ 3304 w 13250"/>
              <a:gd name="connsiteY3-50" fmla="*/ 10199 h 10939"/>
              <a:gd name="connsiteX4-51" fmla="*/ 7622 w 13250"/>
              <a:gd name="connsiteY4-52" fmla="*/ 10199 h 10939"/>
              <a:gd name="connsiteX5-53" fmla="*/ 13250 w 13250"/>
              <a:gd name="connsiteY5-54" fmla="*/ 3176 h 10939"/>
              <a:gd name="connsiteX6-55" fmla="*/ 13250 w 13250"/>
              <a:gd name="connsiteY6-56" fmla="*/ 2940 h 10939"/>
              <a:gd name="connsiteX0-57" fmla="*/ 13820 w 13820"/>
              <a:gd name="connsiteY0-58" fmla="*/ 2940 h 10923"/>
              <a:gd name="connsiteX1-59" fmla="*/ 11585 w 13820"/>
              <a:gd name="connsiteY1-60" fmla="*/ 199 h 10923"/>
              <a:gd name="connsiteX2-61" fmla="*/ 570 w 13820"/>
              <a:gd name="connsiteY2-62" fmla="*/ 209 h 10923"/>
              <a:gd name="connsiteX3-63" fmla="*/ 562 w 13820"/>
              <a:gd name="connsiteY3-64" fmla="*/ 10178 h 10923"/>
              <a:gd name="connsiteX4-65" fmla="*/ 8192 w 13820"/>
              <a:gd name="connsiteY4-66" fmla="*/ 10199 h 10923"/>
              <a:gd name="connsiteX5-67" fmla="*/ 13820 w 13820"/>
              <a:gd name="connsiteY5-68" fmla="*/ 3176 h 10923"/>
              <a:gd name="connsiteX6-69" fmla="*/ 13820 w 13820"/>
              <a:gd name="connsiteY6-70" fmla="*/ 2940 h 10923"/>
              <a:gd name="connsiteX0-71" fmla="*/ 13820 w 13820"/>
              <a:gd name="connsiteY0-72" fmla="*/ 2940 h 10923"/>
              <a:gd name="connsiteX1-73" fmla="*/ 11585 w 13820"/>
              <a:gd name="connsiteY1-74" fmla="*/ 199 h 10923"/>
              <a:gd name="connsiteX2-75" fmla="*/ 570 w 13820"/>
              <a:gd name="connsiteY2-76" fmla="*/ 209 h 10923"/>
              <a:gd name="connsiteX3-77" fmla="*/ 562 w 13820"/>
              <a:gd name="connsiteY3-78" fmla="*/ 10178 h 10923"/>
              <a:gd name="connsiteX4-79" fmla="*/ 8192 w 13820"/>
              <a:gd name="connsiteY4-80" fmla="*/ 10199 h 10923"/>
              <a:gd name="connsiteX5-81" fmla="*/ 13820 w 13820"/>
              <a:gd name="connsiteY5-82" fmla="*/ 3176 h 10923"/>
              <a:gd name="connsiteX6-83" fmla="*/ 13820 w 13820"/>
              <a:gd name="connsiteY6-84" fmla="*/ 2940 h 10923"/>
              <a:gd name="connsiteX0-85" fmla="*/ 13820 w 13820"/>
              <a:gd name="connsiteY0-86" fmla="*/ 2940 h 10923"/>
              <a:gd name="connsiteX1-87" fmla="*/ 11585 w 13820"/>
              <a:gd name="connsiteY1-88" fmla="*/ 199 h 10923"/>
              <a:gd name="connsiteX2-89" fmla="*/ 570 w 13820"/>
              <a:gd name="connsiteY2-90" fmla="*/ 209 h 10923"/>
              <a:gd name="connsiteX3-91" fmla="*/ 562 w 13820"/>
              <a:gd name="connsiteY3-92" fmla="*/ 10178 h 10923"/>
              <a:gd name="connsiteX4-93" fmla="*/ 8192 w 13820"/>
              <a:gd name="connsiteY4-94" fmla="*/ 10199 h 10923"/>
              <a:gd name="connsiteX5-95" fmla="*/ 13820 w 13820"/>
              <a:gd name="connsiteY5-96" fmla="*/ 3176 h 10923"/>
              <a:gd name="connsiteX6-97" fmla="*/ 13820 w 13820"/>
              <a:gd name="connsiteY6-98" fmla="*/ 2940 h 10923"/>
              <a:gd name="connsiteX0-99" fmla="*/ 13820 w 13820"/>
              <a:gd name="connsiteY0-100" fmla="*/ 2940 h 10923"/>
              <a:gd name="connsiteX1-101" fmla="*/ 11585 w 13820"/>
              <a:gd name="connsiteY1-102" fmla="*/ 199 h 10923"/>
              <a:gd name="connsiteX2-103" fmla="*/ 570 w 13820"/>
              <a:gd name="connsiteY2-104" fmla="*/ 209 h 10923"/>
              <a:gd name="connsiteX3-105" fmla="*/ 562 w 13820"/>
              <a:gd name="connsiteY3-106" fmla="*/ 10178 h 10923"/>
              <a:gd name="connsiteX4-107" fmla="*/ 8192 w 13820"/>
              <a:gd name="connsiteY4-108" fmla="*/ 10199 h 10923"/>
              <a:gd name="connsiteX5-109" fmla="*/ 13820 w 13820"/>
              <a:gd name="connsiteY5-110" fmla="*/ 3176 h 10923"/>
              <a:gd name="connsiteX6-111" fmla="*/ 13820 w 13820"/>
              <a:gd name="connsiteY6-112" fmla="*/ 2940 h 10923"/>
              <a:gd name="connsiteX0-113" fmla="*/ 13820 w 13820"/>
              <a:gd name="connsiteY0-114" fmla="*/ 2940 h 10923"/>
              <a:gd name="connsiteX1-115" fmla="*/ 11585 w 13820"/>
              <a:gd name="connsiteY1-116" fmla="*/ 199 h 10923"/>
              <a:gd name="connsiteX2-117" fmla="*/ 570 w 13820"/>
              <a:gd name="connsiteY2-118" fmla="*/ 209 h 10923"/>
              <a:gd name="connsiteX3-119" fmla="*/ 562 w 13820"/>
              <a:gd name="connsiteY3-120" fmla="*/ 10178 h 10923"/>
              <a:gd name="connsiteX4-121" fmla="*/ 8192 w 13820"/>
              <a:gd name="connsiteY4-122" fmla="*/ 10199 h 10923"/>
              <a:gd name="connsiteX5-123" fmla="*/ 13820 w 13820"/>
              <a:gd name="connsiteY5-124" fmla="*/ 3176 h 10923"/>
              <a:gd name="connsiteX6-125" fmla="*/ 13820 w 13820"/>
              <a:gd name="connsiteY6-126" fmla="*/ 2940 h 10923"/>
              <a:gd name="connsiteX0-127" fmla="*/ 13258 w 13258"/>
              <a:gd name="connsiteY0-128" fmla="*/ 2940 h 10923"/>
              <a:gd name="connsiteX1-129" fmla="*/ 11023 w 13258"/>
              <a:gd name="connsiteY1-130" fmla="*/ 199 h 10923"/>
              <a:gd name="connsiteX2-131" fmla="*/ 8 w 13258"/>
              <a:gd name="connsiteY2-132" fmla="*/ 209 h 10923"/>
              <a:gd name="connsiteX3-133" fmla="*/ 0 w 13258"/>
              <a:gd name="connsiteY3-134" fmla="*/ 10178 h 10923"/>
              <a:gd name="connsiteX4-135" fmla="*/ 7630 w 13258"/>
              <a:gd name="connsiteY4-136" fmla="*/ 10199 h 10923"/>
              <a:gd name="connsiteX5-137" fmla="*/ 13258 w 13258"/>
              <a:gd name="connsiteY5-138" fmla="*/ 3176 h 10923"/>
              <a:gd name="connsiteX6-139" fmla="*/ 13258 w 13258"/>
              <a:gd name="connsiteY6-140" fmla="*/ 2940 h 10923"/>
              <a:gd name="connsiteX0-141" fmla="*/ 13258 w 13258"/>
              <a:gd name="connsiteY0-142" fmla="*/ 2940 h 10199"/>
              <a:gd name="connsiteX1-143" fmla="*/ 11023 w 13258"/>
              <a:gd name="connsiteY1-144" fmla="*/ 199 h 10199"/>
              <a:gd name="connsiteX2-145" fmla="*/ 8 w 13258"/>
              <a:gd name="connsiteY2-146" fmla="*/ 209 h 10199"/>
              <a:gd name="connsiteX3-147" fmla="*/ 0 w 13258"/>
              <a:gd name="connsiteY3-148" fmla="*/ 10178 h 10199"/>
              <a:gd name="connsiteX4-149" fmla="*/ 7630 w 13258"/>
              <a:gd name="connsiteY4-150" fmla="*/ 10199 h 10199"/>
              <a:gd name="connsiteX5-151" fmla="*/ 13258 w 13258"/>
              <a:gd name="connsiteY5-152" fmla="*/ 3176 h 10199"/>
              <a:gd name="connsiteX6-153" fmla="*/ 13258 w 13258"/>
              <a:gd name="connsiteY6-154" fmla="*/ 2940 h 10199"/>
              <a:gd name="connsiteX0-155" fmla="*/ 13258 w 13258"/>
              <a:gd name="connsiteY0-156" fmla="*/ 2940 h 10199"/>
              <a:gd name="connsiteX1-157" fmla="*/ 11023 w 13258"/>
              <a:gd name="connsiteY1-158" fmla="*/ 199 h 10199"/>
              <a:gd name="connsiteX2-159" fmla="*/ 8 w 13258"/>
              <a:gd name="connsiteY2-160" fmla="*/ 209 h 10199"/>
              <a:gd name="connsiteX3-161" fmla="*/ 0 w 13258"/>
              <a:gd name="connsiteY3-162" fmla="*/ 10178 h 10199"/>
              <a:gd name="connsiteX4-163" fmla="*/ 7630 w 13258"/>
              <a:gd name="connsiteY4-164" fmla="*/ 10199 h 10199"/>
              <a:gd name="connsiteX5-165" fmla="*/ 13258 w 13258"/>
              <a:gd name="connsiteY5-166" fmla="*/ 3176 h 10199"/>
              <a:gd name="connsiteX6-167" fmla="*/ 13258 w 13258"/>
              <a:gd name="connsiteY6-168" fmla="*/ 2940 h 10199"/>
              <a:gd name="connsiteX0-169" fmla="*/ 13258 w 13258"/>
              <a:gd name="connsiteY0-170" fmla="*/ 2940 h 10199"/>
              <a:gd name="connsiteX1-171" fmla="*/ 11023 w 13258"/>
              <a:gd name="connsiteY1-172" fmla="*/ 199 h 10199"/>
              <a:gd name="connsiteX2-173" fmla="*/ 8 w 13258"/>
              <a:gd name="connsiteY2-174" fmla="*/ 209 h 10199"/>
              <a:gd name="connsiteX3-175" fmla="*/ 0 w 13258"/>
              <a:gd name="connsiteY3-176" fmla="*/ 10178 h 10199"/>
              <a:gd name="connsiteX4-177" fmla="*/ 7630 w 13258"/>
              <a:gd name="connsiteY4-178" fmla="*/ 10199 h 10199"/>
              <a:gd name="connsiteX5-179" fmla="*/ 13258 w 13258"/>
              <a:gd name="connsiteY5-180" fmla="*/ 3176 h 10199"/>
              <a:gd name="connsiteX6-181" fmla="*/ 13258 w 13258"/>
              <a:gd name="connsiteY6-182" fmla="*/ 2940 h 10199"/>
              <a:gd name="connsiteX0-183" fmla="*/ 13258 w 13258"/>
              <a:gd name="connsiteY0-184" fmla="*/ 2741 h 10000"/>
              <a:gd name="connsiteX1-185" fmla="*/ 11023 w 13258"/>
              <a:gd name="connsiteY1-186" fmla="*/ 0 h 10000"/>
              <a:gd name="connsiteX2-187" fmla="*/ 8 w 13258"/>
              <a:gd name="connsiteY2-188" fmla="*/ 10 h 10000"/>
              <a:gd name="connsiteX3-189" fmla="*/ 0 w 13258"/>
              <a:gd name="connsiteY3-190" fmla="*/ 9979 h 10000"/>
              <a:gd name="connsiteX4-191" fmla="*/ 7630 w 13258"/>
              <a:gd name="connsiteY4-192" fmla="*/ 10000 h 10000"/>
              <a:gd name="connsiteX5-193" fmla="*/ 13258 w 13258"/>
              <a:gd name="connsiteY5-194" fmla="*/ 2977 h 10000"/>
              <a:gd name="connsiteX6-195" fmla="*/ 13258 w 13258"/>
              <a:gd name="connsiteY6-196" fmla="*/ 2741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3258" h="10000">
                <a:moveTo>
                  <a:pt x="13258" y="2741"/>
                </a:moveTo>
                <a:cubicBezTo>
                  <a:pt x="11023" y="0"/>
                  <a:pt x="12445" y="1759"/>
                  <a:pt x="11023" y="0"/>
                </a:cubicBezTo>
                <a:lnTo>
                  <a:pt x="8" y="10"/>
                </a:lnTo>
                <a:cubicBezTo>
                  <a:pt x="8" y="10010"/>
                  <a:pt x="13" y="7988"/>
                  <a:pt x="0" y="9979"/>
                </a:cubicBezTo>
                <a:lnTo>
                  <a:pt x="7630" y="10000"/>
                </a:lnTo>
                <a:lnTo>
                  <a:pt x="13258" y="2977"/>
                </a:lnTo>
                <a:cubicBezTo>
                  <a:pt x="13312" y="2912"/>
                  <a:pt x="13312" y="2806"/>
                  <a:pt x="13258" y="2741"/>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a:lstStyle/>
          <a:p>
            <a:pPr>
              <a:defRPr/>
            </a:pPr>
            <a:endParaRPr lang="en-GB" dirty="0">
              <a:solidFill>
                <a:schemeClr val="tx1"/>
              </a:solidFill>
            </a:endParaRPr>
          </a:p>
        </p:txBody>
      </p:sp>
      <p:pic>
        <p:nvPicPr>
          <p:cNvPr id="6" name="Picture 9"/>
          <p:cNvPicPr>
            <a:picLocks noChangeAspect="1"/>
          </p:cNvPicPr>
          <p:nvPr/>
        </p:nvPicPr>
        <p:blipFill>
          <a:blip r:embed="rId2"/>
          <a:srcRect/>
          <a:stretch>
            <a:fillRect/>
          </a:stretch>
        </p:blipFill>
        <p:spPr bwMode="auto">
          <a:xfrm>
            <a:off x="8018463" y="6507163"/>
            <a:ext cx="833437" cy="214312"/>
          </a:xfrm>
          <a:prstGeom prst="rect">
            <a:avLst/>
          </a:prstGeom>
          <a:noFill/>
          <a:ln w="9525">
            <a:noFill/>
            <a:miter lim="800000"/>
            <a:headEnd/>
            <a:tailEnd/>
          </a:ln>
        </p:spPr>
      </p:pic>
      <p:sp>
        <p:nvSpPr>
          <p:cNvPr id="3" name="Text Placeholder 2"/>
          <p:cNvSpPr>
            <a:spLocks noGrp="1"/>
          </p:cNvSpPr>
          <p:nvPr>
            <p:ph type="body" idx="1" hasCustomPrompt="1"/>
          </p:nvPr>
        </p:nvSpPr>
        <p:spPr>
          <a:xfrm>
            <a:off x="366713" y="387083"/>
            <a:ext cx="6876000" cy="553999"/>
          </a:xfrm>
        </p:spPr>
        <p:txBody>
          <a:bodyPr anchor="b"/>
          <a:lstStyle>
            <a:lvl1pPr marL="0" indent="0">
              <a:spcBef>
                <a:spcPts val="0"/>
              </a:spcBef>
              <a:buNone/>
              <a:defRPr sz="2800" b="1">
                <a:solidFill>
                  <a:srgbClr val="565A5C"/>
                </a:solidFill>
                <a:latin typeface="+mj-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0"/>
              <a:t>编辑母版文本样式</a:t>
            </a:r>
            <a:endParaRPr lang="zh-CN" altLang="en-US" noProof="0"/>
          </a:p>
        </p:txBody>
      </p:sp>
      <p:sp>
        <p:nvSpPr>
          <p:cNvPr id="18" name="Title 17"/>
          <p:cNvSpPr>
            <a:spLocks noGrp="1"/>
          </p:cNvSpPr>
          <p:nvPr>
            <p:ph type="title"/>
          </p:nvPr>
        </p:nvSpPr>
        <p:spPr>
          <a:xfrm>
            <a:off x="366713" y="983517"/>
            <a:ext cx="6875462" cy="1280160"/>
          </a:xfrm>
        </p:spPr>
        <p:txBody>
          <a:bodyPr>
            <a:noAutofit/>
          </a:bodyPr>
          <a:lstStyle>
            <a:lvl1pPr algn="l">
              <a:lnSpc>
                <a:spcPct val="90000"/>
              </a:lnSpc>
              <a:defRPr sz="2800" b="0">
                <a:solidFill>
                  <a:srgbClr val="565A5C"/>
                </a:solidFill>
                <a:latin typeface="+mj-lt"/>
                <a:cs typeface="Arial" panose="020B0604020202020204" pitchFamily="34" charset="0"/>
              </a:defRPr>
            </a:lvl1pPr>
          </a:lstStyle>
          <a:p>
            <a:r>
              <a:rPr lang="zh-CN" altLang="en-US" noProof="0"/>
              <a:t>单击此处编辑母版标题样式</a:t>
            </a:r>
            <a:endParaRPr lang="en-GB" noProof="0" dirty="0"/>
          </a:p>
        </p:txBody>
      </p:sp>
      <p:sp>
        <p:nvSpPr>
          <p:cNvPr id="7" name="Date Placeholder 1"/>
          <p:cNvSpPr>
            <a:spLocks noGrp="1"/>
          </p:cNvSpPr>
          <p:nvPr>
            <p:ph type="dt" sz="half" idx="10"/>
          </p:nvPr>
        </p:nvSpPr>
        <p:spPr/>
        <p:txBody>
          <a:bodyPr/>
          <a:lstStyle>
            <a:lvl1pPr>
              <a:defRPr/>
            </a:lvl1pPr>
          </a:lstStyle>
          <a:p>
            <a:pPr>
              <a:defRPr/>
            </a:pPr>
            <a:r>
              <a:rPr lang="en-GB"/>
              <a:t>30/10/2015</a:t>
            </a:r>
            <a:endParaRPr lang="en-GB" dirty="0"/>
          </a:p>
        </p:txBody>
      </p:sp>
      <p:sp>
        <p:nvSpPr>
          <p:cNvPr id="8" name="Slide Number Placeholder 3"/>
          <p:cNvSpPr>
            <a:spLocks noGrp="1"/>
          </p:cNvSpPr>
          <p:nvPr>
            <p:ph type="sldNum" sz="quarter" idx="11"/>
          </p:nvPr>
        </p:nvSpPr>
        <p:spPr/>
        <p:txBody>
          <a:bodyPr/>
          <a:lstStyle>
            <a:lvl1pPr>
              <a:defRPr/>
            </a:lvl1pPr>
          </a:lstStyle>
          <a:p>
            <a:pPr>
              <a:defRPr/>
            </a:pPr>
            <a:fld id="{EE3850F0-9517-4057-AE8B-336A4ACAEDCF}" type="slidenum">
              <a:rPr lang="en-GB"/>
            </a:fld>
            <a:endParaRPr lang="en-GB" dirty="0"/>
          </a:p>
        </p:txBody>
      </p:sp>
      <p:sp>
        <p:nvSpPr>
          <p:cNvPr id="9" name="Footer Placeholder 5"/>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366714" y="1604435"/>
            <a:ext cx="8408987" cy="4567765"/>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4" name="Slide Number Placeholder 5"/>
          <p:cNvSpPr>
            <a:spLocks noGrp="1"/>
          </p:cNvSpPr>
          <p:nvPr>
            <p:ph type="sldNum" sz="quarter" idx="14"/>
          </p:nvPr>
        </p:nvSpPr>
        <p:spPr/>
        <p:txBody>
          <a:bodyPr/>
          <a:lstStyle>
            <a:lvl1pPr>
              <a:defRPr/>
            </a:lvl1pPr>
          </a:lstStyle>
          <a:p>
            <a:pPr>
              <a:defRPr/>
            </a:pPr>
            <a:fld id="{4BDAD096-5540-4F04-AAC5-F6CA685972EF}" type="slidenum">
              <a:rPr lang="en-GB"/>
            </a:fld>
            <a:endParaRPr lang="en-GB" dirty="0"/>
          </a:p>
        </p:txBody>
      </p:sp>
      <p:sp>
        <p:nvSpPr>
          <p:cNvPr id="5" name="Date Placeholder 3"/>
          <p:cNvSpPr>
            <a:spLocks noGrp="1"/>
          </p:cNvSpPr>
          <p:nvPr>
            <p:ph type="dt" sz="half" idx="15"/>
          </p:nvPr>
        </p:nvSpPr>
        <p:spPr/>
        <p:txBody>
          <a:bodyPr/>
          <a:lstStyle>
            <a:lvl1pPr>
              <a:defRPr/>
            </a:lvl1pPr>
          </a:lstStyle>
          <a:p>
            <a:pPr>
              <a:defRPr/>
            </a:pPr>
            <a:r>
              <a:rPr lang="en-GB"/>
              <a:t>30/10/2015</a:t>
            </a:r>
            <a:endParaRPr lang="en-GB" dirty="0"/>
          </a:p>
        </p:txBody>
      </p:sp>
      <p:sp>
        <p:nvSpPr>
          <p:cNvPr id="6" name="Footer Placeholder 6"/>
          <p:cNvSpPr>
            <a:spLocks noGrp="1"/>
          </p:cNvSpPr>
          <p:nvPr>
            <p:ph type="ftr" sz="quarter" idx="16"/>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and Content + Subhead">
    <p:spTree>
      <p:nvGrpSpPr>
        <p:cNvPr id="1" name=""/>
        <p:cNvGrpSpPr/>
        <p:nvPr/>
      </p:nvGrpSpPr>
      <p:grpSpPr>
        <a:xfrm>
          <a:off x="0" y="0"/>
          <a:ext cx="0" cy="0"/>
          <a:chOff x="0" y="0"/>
          <a:chExt cx="0" cy="0"/>
        </a:xfrm>
      </p:grpSpPr>
      <p:sp>
        <p:nvSpPr>
          <p:cNvPr id="5" name="Rectangle 9"/>
          <p:cNvSpPr/>
          <p:nvPr/>
        </p:nvSpPr>
        <p:spPr>
          <a:xfrm>
            <a:off x="0" y="0"/>
            <a:ext cx="366713" cy="4889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err="1">
              <a:solidFill>
                <a:schemeClr val="bg2"/>
              </a:solidFill>
            </a:endParaRPr>
          </a:p>
        </p:txBody>
      </p:sp>
      <p:sp>
        <p:nvSpPr>
          <p:cNvPr id="8" name="Content Placeholder 7"/>
          <p:cNvSpPr>
            <a:spLocks noGrp="1"/>
          </p:cNvSpPr>
          <p:nvPr>
            <p:ph sz="quarter" idx="13" hasCustomPrompt="1"/>
          </p:nvPr>
        </p:nvSpPr>
        <p:spPr>
          <a:xfrm>
            <a:off x="366714" y="1604434"/>
            <a:ext cx="8408987" cy="4567765"/>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4" y="864000"/>
            <a:ext cx="8408987" cy="396000"/>
          </a:xfrm>
        </p:spPr>
        <p:txBody>
          <a:bodyPr/>
          <a:lstStyle>
            <a:lvl1pPr marL="0" indent="0">
              <a:lnSpc>
                <a:spcPct val="95000"/>
              </a:lnSpc>
              <a:buNone/>
              <a:defRPr sz="2000">
                <a:solidFill>
                  <a:schemeClr val="accent2"/>
                </a:solidFill>
              </a:defRPr>
            </a:lvl1pPr>
          </a:lstStyle>
          <a:p>
            <a:pPr lvl="0"/>
            <a:r>
              <a:rPr lang="zh-CN" altLang="en-US" noProof="0" dirty="0"/>
              <a:t>单击此处编辑母版文本样式</a:t>
            </a:r>
            <a:endParaRPr lang="zh-CN" altLang="en-US" noProof="0" dirty="0"/>
          </a:p>
        </p:txBody>
      </p:sp>
      <p:sp>
        <p:nvSpPr>
          <p:cNvPr id="6" name="Date Placeholder 11"/>
          <p:cNvSpPr>
            <a:spLocks noGrp="1"/>
          </p:cNvSpPr>
          <p:nvPr>
            <p:ph type="dt" sz="half" idx="25"/>
          </p:nvPr>
        </p:nvSpPr>
        <p:spPr/>
        <p:txBody>
          <a:bodyPr/>
          <a:lstStyle>
            <a:lvl1pPr>
              <a:defRPr/>
            </a:lvl1pPr>
          </a:lstStyle>
          <a:p>
            <a:pPr>
              <a:defRPr/>
            </a:pPr>
            <a:r>
              <a:rPr lang="en-GB"/>
              <a:t>30/10/2015</a:t>
            </a:r>
            <a:endParaRPr lang="en-GB" dirty="0"/>
          </a:p>
        </p:txBody>
      </p:sp>
      <p:sp>
        <p:nvSpPr>
          <p:cNvPr id="7" name="Slide Number Placeholder 13"/>
          <p:cNvSpPr>
            <a:spLocks noGrp="1"/>
          </p:cNvSpPr>
          <p:nvPr>
            <p:ph type="sldNum" sz="quarter" idx="26"/>
          </p:nvPr>
        </p:nvSpPr>
        <p:spPr/>
        <p:txBody>
          <a:bodyPr/>
          <a:lstStyle>
            <a:lvl1pPr>
              <a:defRPr/>
            </a:lvl1pPr>
          </a:lstStyle>
          <a:p>
            <a:pPr>
              <a:defRPr/>
            </a:pPr>
            <a:fld id="{98C5B70E-FB33-42E6-8514-EBBE703619AD}" type="slidenum">
              <a:rPr lang="en-GB"/>
            </a:fld>
            <a:endParaRPr lang="en-GB" dirty="0"/>
          </a:p>
        </p:txBody>
      </p:sp>
      <p:sp>
        <p:nvSpPr>
          <p:cNvPr id="10" name="Footer Placeholder 1"/>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两栏内容">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6" y="1603375"/>
            <a:ext cx="4040187" cy="4572000"/>
          </a:xfrm>
        </p:spPr>
        <p:txBody>
          <a:bodyPr/>
          <a:lstStyle>
            <a:lvl1pPr>
              <a:defRPr sz="1500">
                <a:solidFill>
                  <a:srgbClr val="565A5C"/>
                </a:solidFill>
              </a:defRPr>
            </a:lvl1pPr>
            <a:lvl2pPr>
              <a:buClr>
                <a:srgbClr val="565A5C"/>
              </a:buClr>
              <a:defRPr sz="1300">
                <a:solidFill>
                  <a:srgbClr val="565A5C"/>
                </a:solidFill>
              </a:defRPr>
            </a:lvl2pPr>
            <a:lvl3pPr>
              <a:defRPr sz="1100">
                <a:solidFill>
                  <a:srgbClr val="565A5C"/>
                </a:solidFill>
              </a:defRPr>
            </a:lvl3pPr>
            <a:lvl4pPr>
              <a:defRPr sz="1050">
                <a:solidFill>
                  <a:srgbClr val="565A5C"/>
                </a:solidFill>
              </a:defRPr>
            </a:lvl4pPr>
            <a:lvl5pPr>
              <a:defRPr sz="10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4" y="1603375"/>
            <a:ext cx="4038599" cy="4572000"/>
          </a:xfrm>
        </p:spPr>
        <p:txBody>
          <a:bodyPr/>
          <a:lstStyle>
            <a:lvl1pPr>
              <a:defRPr sz="1500">
                <a:solidFill>
                  <a:srgbClr val="565A5C"/>
                </a:solidFill>
              </a:defRPr>
            </a:lvl1pPr>
            <a:lvl2pPr>
              <a:buClr>
                <a:srgbClr val="565A5C"/>
              </a:buClr>
              <a:defRPr sz="1300">
                <a:solidFill>
                  <a:srgbClr val="565A5C"/>
                </a:solidFill>
              </a:defRPr>
            </a:lvl2pPr>
            <a:lvl3pPr>
              <a:defRPr sz="1100">
                <a:solidFill>
                  <a:srgbClr val="565A5C"/>
                </a:solidFill>
              </a:defRPr>
            </a:lvl3pPr>
            <a:lvl4pPr>
              <a:defRPr sz="1050">
                <a:solidFill>
                  <a:srgbClr val="565A5C"/>
                </a:solidFill>
              </a:defRPr>
            </a:lvl4pPr>
            <a:lvl5pPr>
              <a:defRPr sz="10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p:txBody>
          <a:bodyPr/>
          <a:lstStyle/>
          <a:p>
            <a:r>
              <a:rPr lang="zh-CN" altLang="en-US" noProof="0"/>
              <a:t>单击此处编辑母版标题样式</a:t>
            </a:r>
            <a:endParaRPr lang="en-GB" noProof="0" dirty="0"/>
          </a:p>
        </p:txBody>
      </p:sp>
      <p:sp>
        <p:nvSpPr>
          <p:cNvPr id="5" name="Slide Number Placeholder 5"/>
          <p:cNvSpPr>
            <a:spLocks noGrp="1"/>
          </p:cNvSpPr>
          <p:nvPr>
            <p:ph type="sldNum" sz="quarter" idx="10"/>
          </p:nvPr>
        </p:nvSpPr>
        <p:spPr/>
        <p:txBody>
          <a:bodyPr/>
          <a:lstStyle>
            <a:lvl1pPr>
              <a:defRPr/>
            </a:lvl1pPr>
          </a:lstStyle>
          <a:p>
            <a:pPr>
              <a:defRPr/>
            </a:pPr>
            <a:fld id="{1B7F6696-9E39-4337-8B2F-33E09336A1F0}" type="slidenum">
              <a:rPr lang="en-GB"/>
            </a:fld>
            <a:endParaRPr lang="en-GB" dirty="0"/>
          </a:p>
        </p:txBody>
      </p:sp>
      <p:sp>
        <p:nvSpPr>
          <p:cNvPr id="7" name="Date Placeholder 3"/>
          <p:cNvSpPr>
            <a:spLocks noGrp="1"/>
          </p:cNvSpPr>
          <p:nvPr>
            <p:ph type="dt" sz="half" idx="11"/>
          </p:nvPr>
        </p:nvSpPr>
        <p:spPr/>
        <p:txBody>
          <a:bodyPr/>
          <a:lstStyle>
            <a:lvl1pPr>
              <a:defRPr/>
            </a:lvl1pPr>
          </a:lstStyle>
          <a:p>
            <a:pPr>
              <a:defRPr/>
            </a:pPr>
            <a:r>
              <a:rPr lang="en-GB"/>
              <a:t>30/10/2015</a:t>
            </a:r>
            <a:endParaRPr lang="en-GB" dirty="0"/>
          </a:p>
        </p:txBody>
      </p:sp>
      <p:sp>
        <p:nvSpPr>
          <p:cNvPr id="8"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wo Content + Subhead">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6" y="1603375"/>
            <a:ext cx="4040187" cy="4572000"/>
          </a:xfrm>
        </p:spPr>
        <p:txBody>
          <a:bodyPr/>
          <a:lstStyle>
            <a:lvl1pPr>
              <a:defRPr sz="1500">
                <a:solidFill>
                  <a:srgbClr val="565A5C"/>
                </a:solidFill>
              </a:defRPr>
            </a:lvl1pPr>
            <a:lvl2pPr>
              <a:buClr>
                <a:srgbClr val="565A5C"/>
              </a:buClr>
              <a:defRPr sz="1300">
                <a:solidFill>
                  <a:srgbClr val="565A5C"/>
                </a:solidFill>
              </a:defRPr>
            </a:lvl2pPr>
            <a:lvl3pPr>
              <a:defRPr sz="1100">
                <a:solidFill>
                  <a:srgbClr val="565A5C"/>
                </a:solidFill>
              </a:defRPr>
            </a:lvl3pPr>
            <a:lvl4pPr>
              <a:defRPr sz="1050">
                <a:solidFill>
                  <a:srgbClr val="565A5C"/>
                </a:solidFill>
              </a:defRPr>
            </a:lvl4pPr>
            <a:lvl5pPr>
              <a:defRPr sz="10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4" y="1603375"/>
            <a:ext cx="4038599" cy="4572000"/>
          </a:xfrm>
        </p:spPr>
        <p:txBody>
          <a:bodyPr/>
          <a:lstStyle>
            <a:lvl1pPr>
              <a:defRPr sz="1500">
                <a:solidFill>
                  <a:srgbClr val="565A5C"/>
                </a:solidFill>
              </a:defRPr>
            </a:lvl1pPr>
            <a:lvl2pPr>
              <a:buClr>
                <a:srgbClr val="565A5C"/>
              </a:buClr>
              <a:defRPr sz="1300">
                <a:solidFill>
                  <a:srgbClr val="565A5C"/>
                </a:solidFill>
              </a:defRPr>
            </a:lvl2pPr>
            <a:lvl3pPr>
              <a:defRPr sz="1100">
                <a:solidFill>
                  <a:srgbClr val="565A5C"/>
                </a:solidFill>
              </a:defRPr>
            </a:lvl3pPr>
            <a:lvl4pPr>
              <a:defRPr sz="1050">
                <a:solidFill>
                  <a:srgbClr val="565A5C"/>
                </a:solidFill>
              </a:defRPr>
            </a:lvl4pPr>
            <a:lvl5pPr>
              <a:defRPr sz="10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p:txBody>
          <a:body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4" y="864000"/>
            <a:ext cx="8408987" cy="396000"/>
          </a:xfrm>
        </p:spPr>
        <p:txBody>
          <a:bodyPr/>
          <a:lstStyle>
            <a:lvl1pPr marL="0" indent="0">
              <a:lnSpc>
                <a:spcPct val="95000"/>
              </a:lnSpc>
              <a:buNone/>
              <a:defRPr sz="2000">
                <a:solidFill>
                  <a:schemeClr val="accent2"/>
                </a:solidFill>
              </a:defRPr>
            </a:lvl1pPr>
          </a:lstStyle>
          <a:p>
            <a:pPr lvl="0"/>
            <a:r>
              <a:rPr lang="zh-CN" altLang="en-US" noProof="0" dirty="0"/>
              <a:t>单击此处编辑母版文本样式</a:t>
            </a:r>
            <a:endParaRPr lang="zh-CN" altLang="en-US" noProof="0" dirty="0"/>
          </a:p>
        </p:txBody>
      </p:sp>
      <p:sp>
        <p:nvSpPr>
          <p:cNvPr id="7" name="Slide Number Placeholder 5"/>
          <p:cNvSpPr>
            <a:spLocks noGrp="1"/>
          </p:cNvSpPr>
          <p:nvPr>
            <p:ph type="sldNum" sz="quarter" idx="25"/>
          </p:nvPr>
        </p:nvSpPr>
        <p:spPr/>
        <p:txBody>
          <a:bodyPr/>
          <a:lstStyle>
            <a:lvl1pPr>
              <a:defRPr/>
            </a:lvl1pPr>
          </a:lstStyle>
          <a:p>
            <a:pPr>
              <a:defRPr/>
            </a:pPr>
            <a:fld id="{76695C12-9DB9-4277-A8B5-E16A07BC6D69}" type="slidenum">
              <a:rPr lang="en-GB"/>
            </a:fld>
            <a:endParaRPr lang="en-GB" dirty="0"/>
          </a:p>
        </p:txBody>
      </p:sp>
      <p:sp>
        <p:nvSpPr>
          <p:cNvPr id="8" name="Date Placeholder 3"/>
          <p:cNvSpPr>
            <a:spLocks noGrp="1"/>
          </p:cNvSpPr>
          <p:nvPr>
            <p:ph type="dt" sz="half" idx="26"/>
          </p:nvPr>
        </p:nvSpPr>
        <p:spPr/>
        <p:txBody>
          <a:bodyPr/>
          <a:lstStyle>
            <a:lvl1pPr>
              <a:defRPr/>
            </a:lvl1pPr>
          </a:lstStyle>
          <a:p>
            <a:pPr>
              <a:defRPr/>
            </a:pPr>
            <a:r>
              <a:rPr lang="en-GB"/>
              <a:t>30/10/2015</a:t>
            </a:r>
            <a:endParaRPr lang="en-GB" dirty="0"/>
          </a:p>
        </p:txBody>
      </p:sp>
      <p:sp>
        <p:nvSpPr>
          <p:cNvPr id="10" name="Footer Placeholder 6"/>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3" name="Slide Number Placeholder 5"/>
          <p:cNvSpPr>
            <a:spLocks noGrp="1"/>
          </p:cNvSpPr>
          <p:nvPr>
            <p:ph type="sldNum" sz="quarter" idx="10"/>
          </p:nvPr>
        </p:nvSpPr>
        <p:spPr/>
        <p:txBody>
          <a:bodyPr/>
          <a:lstStyle>
            <a:lvl1pPr>
              <a:defRPr/>
            </a:lvl1pPr>
          </a:lstStyle>
          <a:p>
            <a:pPr>
              <a:defRPr/>
            </a:pPr>
            <a:fld id="{9FDD3559-EDFC-4E39-B678-830B728A9671}" type="slidenum">
              <a:rPr lang="en-GB"/>
            </a:fld>
            <a:endParaRPr lang="en-GB" dirty="0"/>
          </a:p>
        </p:txBody>
      </p:sp>
      <p:sp>
        <p:nvSpPr>
          <p:cNvPr id="5" name="Date Placeholder 3"/>
          <p:cNvSpPr>
            <a:spLocks noGrp="1"/>
          </p:cNvSpPr>
          <p:nvPr>
            <p:ph type="dt" sz="half" idx="11"/>
          </p:nvPr>
        </p:nvSpPr>
        <p:spPr/>
        <p:txBody>
          <a:bodyPr/>
          <a:lstStyle>
            <a:lvl1pPr>
              <a:defRPr/>
            </a:lvl1pPr>
          </a:lstStyle>
          <a:p>
            <a:pPr>
              <a:defRPr/>
            </a:pPr>
            <a:r>
              <a:rPr lang="en-GB"/>
              <a:t>30/10/2015</a:t>
            </a:r>
            <a:endParaRPr lang="en-GB" dirty="0"/>
          </a:p>
        </p:txBody>
      </p:sp>
      <p:sp>
        <p:nvSpPr>
          <p:cNvPr id="6"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 Subhea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7" name="Subtitle Placeholder 6"/>
          <p:cNvSpPr>
            <a:spLocks noGrp="1"/>
          </p:cNvSpPr>
          <p:nvPr>
            <p:ph type="body" sz="quarter" idx="24"/>
          </p:nvPr>
        </p:nvSpPr>
        <p:spPr>
          <a:xfrm>
            <a:off x="366714" y="864000"/>
            <a:ext cx="8408987" cy="396000"/>
          </a:xfrm>
        </p:spPr>
        <p:txBody>
          <a:bodyPr/>
          <a:lstStyle>
            <a:lvl1pPr marL="0" indent="0">
              <a:lnSpc>
                <a:spcPct val="95000"/>
              </a:lnSpc>
              <a:buNone/>
              <a:defRPr sz="2000">
                <a:solidFill>
                  <a:schemeClr val="accent2"/>
                </a:solidFill>
              </a:defRPr>
            </a:lvl1pPr>
          </a:lstStyle>
          <a:p>
            <a:pPr lvl="0"/>
            <a:r>
              <a:rPr lang="zh-CN" altLang="en-US" noProof="0" dirty="0"/>
              <a:t>单击此处编辑母版文本样式</a:t>
            </a:r>
            <a:endParaRPr lang="zh-CN" altLang="en-US" noProof="0" dirty="0"/>
          </a:p>
        </p:txBody>
      </p:sp>
      <p:sp>
        <p:nvSpPr>
          <p:cNvPr id="5" name="Slide Number Placeholder 5"/>
          <p:cNvSpPr>
            <a:spLocks noGrp="1"/>
          </p:cNvSpPr>
          <p:nvPr>
            <p:ph type="sldNum" sz="quarter" idx="25"/>
          </p:nvPr>
        </p:nvSpPr>
        <p:spPr/>
        <p:txBody>
          <a:bodyPr/>
          <a:lstStyle>
            <a:lvl1pPr>
              <a:defRPr/>
            </a:lvl1pPr>
          </a:lstStyle>
          <a:p>
            <a:pPr>
              <a:defRPr/>
            </a:pPr>
            <a:fld id="{75D671D6-DDBC-4AD8-B177-47D170D29F6F}" type="slidenum">
              <a:rPr lang="en-GB"/>
            </a:fld>
            <a:endParaRPr lang="en-GB" dirty="0"/>
          </a:p>
        </p:txBody>
      </p:sp>
      <p:sp>
        <p:nvSpPr>
          <p:cNvPr id="6" name="Date Placeholder 3"/>
          <p:cNvSpPr>
            <a:spLocks noGrp="1"/>
          </p:cNvSpPr>
          <p:nvPr>
            <p:ph type="dt" sz="half" idx="26"/>
          </p:nvPr>
        </p:nvSpPr>
        <p:spPr/>
        <p:txBody>
          <a:bodyPr/>
          <a:lstStyle>
            <a:lvl1pPr>
              <a:defRPr/>
            </a:lvl1pPr>
          </a:lstStyle>
          <a:p>
            <a:pPr>
              <a:defRPr/>
            </a:pPr>
            <a:r>
              <a:rPr lang="en-GB"/>
              <a:t>30/10/2015</a:t>
            </a:r>
            <a:endParaRPr lang="en-GB" dirty="0"/>
          </a:p>
        </p:txBody>
      </p:sp>
      <p:sp>
        <p:nvSpPr>
          <p:cNvPr id="8" name="Footer Placeholder 6"/>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FDCB2248-D161-488B-9D57-C3F75E611674}" type="slidenum">
              <a:rPr lang="en-GB"/>
            </a:fld>
            <a:endParaRPr lang="en-GB" dirty="0"/>
          </a:p>
        </p:txBody>
      </p:sp>
      <p:sp>
        <p:nvSpPr>
          <p:cNvPr id="3" name="Date Placeholder 3"/>
          <p:cNvSpPr>
            <a:spLocks noGrp="1"/>
          </p:cNvSpPr>
          <p:nvPr>
            <p:ph type="dt" sz="half" idx="11"/>
          </p:nvPr>
        </p:nvSpPr>
        <p:spPr/>
        <p:txBody>
          <a:bodyPr/>
          <a:lstStyle>
            <a:lvl1pPr>
              <a:defRPr/>
            </a:lvl1pPr>
          </a:lstStyle>
          <a:p>
            <a:pPr>
              <a:defRPr/>
            </a:pPr>
            <a:r>
              <a:rPr lang="en-GB"/>
              <a:t>30/10/2015</a:t>
            </a:r>
            <a:endParaRPr lang="en-GB" dirty="0"/>
          </a:p>
        </p:txBody>
      </p:sp>
      <p:sp>
        <p:nvSpPr>
          <p:cNvPr id="4"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eam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1262289" y="156845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6" name="Text Placeholder 15"/>
          <p:cNvSpPr>
            <a:spLocks noGrp="1"/>
          </p:cNvSpPr>
          <p:nvPr>
            <p:ph type="body" sz="quarter" idx="15" hasCustomPrompt="1"/>
          </p:nvPr>
        </p:nvSpPr>
        <p:spPr>
          <a:xfrm>
            <a:off x="1262289" y="283343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8" name="Text Placeholder 17"/>
          <p:cNvSpPr>
            <a:spLocks noGrp="1"/>
          </p:cNvSpPr>
          <p:nvPr>
            <p:ph type="body" sz="quarter" idx="16" hasCustomPrompt="1"/>
          </p:nvPr>
        </p:nvSpPr>
        <p:spPr>
          <a:xfrm>
            <a:off x="5614055" y="4139444"/>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0" name="Text Placeholder 19"/>
          <p:cNvSpPr>
            <a:spLocks noGrp="1"/>
          </p:cNvSpPr>
          <p:nvPr>
            <p:ph type="body" sz="quarter" idx="17" hasCustomPrompt="1"/>
          </p:nvPr>
        </p:nvSpPr>
        <p:spPr>
          <a:xfrm>
            <a:off x="5614055" y="156845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2" name="Text Placeholder 21"/>
          <p:cNvSpPr>
            <a:spLocks noGrp="1"/>
          </p:cNvSpPr>
          <p:nvPr>
            <p:ph type="body" sz="quarter" idx="18" hasCustomPrompt="1"/>
          </p:nvPr>
        </p:nvSpPr>
        <p:spPr>
          <a:xfrm>
            <a:off x="5620405" y="283343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noChangeAspect="1"/>
          </p:cNvSpPr>
          <p:nvPr>
            <p:ph type="pic" sz="quarter" idx="20"/>
          </p:nvPr>
        </p:nvSpPr>
        <p:spPr>
          <a:xfrm>
            <a:off x="368300" y="1601788"/>
            <a:ext cx="720000" cy="960000"/>
          </a:xfrm>
          <a:solidFill>
            <a:schemeClr val="bg2"/>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8" name="Picture Placeholder 27"/>
          <p:cNvSpPr>
            <a:spLocks noGrp="1" noChangeAspect="1"/>
          </p:cNvSpPr>
          <p:nvPr>
            <p:ph type="pic" sz="quarter" idx="21"/>
          </p:nvPr>
        </p:nvSpPr>
        <p:spPr>
          <a:xfrm>
            <a:off x="368300" y="2869187"/>
            <a:ext cx="720000" cy="96000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0" name="Picture Placeholder 29"/>
          <p:cNvSpPr>
            <a:spLocks noGrp="1" noChangeAspect="1"/>
          </p:cNvSpPr>
          <p:nvPr>
            <p:ph type="pic" sz="quarter" idx="22"/>
          </p:nvPr>
        </p:nvSpPr>
        <p:spPr>
          <a:xfrm>
            <a:off x="368300" y="4139444"/>
            <a:ext cx="720000" cy="96000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2" name="Picture Placeholder 31"/>
          <p:cNvSpPr>
            <a:spLocks noGrp="1" noChangeAspect="1"/>
          </p:cNvSpPr>
          <p:nvPr>
            <p:ph type="pic" sz="quarter" idx="23"/>
          </p:nvPr>
        </p:nvSpPr>
        <p:spPr>
          <a:xfrm>
            <a:off x="4737100" y="1601787"/>
            <a:ext cx="720000" cy="96000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4" name="Picture Placeholder 33"/>
          <p:cNvSpPr>
            <a:spLocks noGrp="1" noChangeAspect="1"/>
          </p:cNvSpPr>
          <p:nvPr>
            <p:ph type="pic" sz="quarter" idx="24"/>
          </p:nvPr>
        </p:nvSpPr>
        <p:spPr>
          <a:xfrm>
            <a:off x="4737100" y="2870616"/>
            <a:ext cx="720000" cy="96000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6" name="Picture Placeholder 35"/>
          <p:cNvSpPr>
            <a:spLocks noGrp="1" noChangeAspect="1"/>
          </p:cNvSpPr>
          <p:nvPr>
            <p:ph type="pic" sz="quarter" idx="25"/>
          </p:nvPr>
        </p:nvSpPr>
        <p:spPr>
          <a:xfrm>
            <a:off x="4737100" y="4139444"/>
            <a:ext cx="720000" cy="96000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8" name="Text Placeholder 37"/>
          <p:cNvSpPr>
            <a:spLocks noGrp="1"/>
          </p:cNvSpPr>
          <p:nvPr>
            <p:ph type="body" sz="quarter" idx="26" hasCustomPrompt="1"/>
          </p:nvPr>
        </p:nvSpPr>
        <p:spPr>
          <a:xfrm>
            <a:off x="1262289" y="4106109"/>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15" name="Date Placeholder 3"/>
          <p:cNvSpPr>
            <a:spLocks noGrp="1"/>
          </p:cNvSpPr>
          <p:nvPr>
            <p:ph type="dt" sz="half" idx="27"/>
          </p:nvPr>
        </p:nvSpPr>
        <p:spPr/>
        <p:txBody>
          <a:bodyPr/>
          <a:lstStyle>
            <a:lvl1pPr>
              <a:defRPr/>
            </a:lvl1pPr>
          </a:lstStyle>
          <a:p>
            <a:pPr>
              <a:defRPr/>
            </a:pPr>
            <a:r>
              <a:rPr lang="en-GB"/>
              <a:t>30/10/2015</a:t>
            </a:r>
            <a:endParaRPr lang="en-GB"/>
          </a:p>
        </p:txBody>
      </p:sp>
      <p:sp>
        <p:nvSpPr>
          <p:cNvPr id="17" name="Slide Number Placeholder 5"/>
          <p:cNvSpPr>
            <a:spLocks noGrp="1"/>
          </p:cNvSpPr>
          <p:nvPr>
            <p:ph type="sldNum" sz="quarter" idx="28"/>
          </p:nvPr>
        </p:nvSpPr>
        <p:spPr/>
        <p:txBody>
          <a:bodyPr/>
          <a:lstStyle>
            <a:lvl1pPr>
              <a:defRPr/>
            </a:lvl1pPr>
          </a:lstStyle>
          <a:p>
            <a:pPr>
              <a:defRPr/>
            </a:pPr>
            <a:fld id="{007FED76-A991-43E2-81ED-3297FECD9A2C}" type="slidenum">
              <a:rPr lang="en-GB"/>
            </a:fld>
            <a:endParaRPr lang="en-GB" dirty="0"/>
          </a:p>
        </p:txBody>
      </p:sp>
      <p:sp>
        <p:nvSpPr>
          <p:cNvPr id="19" name="Footer Placeholder 1"/>
          <p:cNvSpPr>
            <a:spLocks noGrp="1"/>
          </p:cNvSpPr>
          <p:nvPr>
            <p:ph type="ftr" sz="quarter" idx="29"/>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Individual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1263601" y="1568455"/>
            <a:ext cx="2916011"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noChangeAspect="1"/>
          </p:cNvSpPr>
          <p:nvPr>
            <p:ph type="pic" sz="quarter" idx="20"/>
          </p:nvPr>
        </p:nvSpPr>
        <p:spPr>
          <a:xfrm>
            <a:off x="368300" y="1601788"/>
            <a:ext cx="720000" cy="960000"/>
          </a:xfrm>
          <a:solidFill>
            <a:schemeClr val="bg2"/>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1" name="Text Placeholder 20"/>
          <p:cNvSpPr>
            <a:spLocks noGrp="1"/>
          </p:cNvSpPr>
          <p:nvPr>
            <p:ph type="body" sz="quarter" idx="21" hasCustomPrompt="1"/>
          </p:nvPr>
        </p:nvSpPr>
        <p:spPr>
          <a:xfrm>
            <a:off x="366716" y="2791378"/>
            <a:ext cx="4040187" cy="3383999"/>
          </a:xfrm>
        </p:spPr>
        <p:txBody>
          <a:bodyPr/>
          <a:lstStyle>
            <a:lvl1pPr marL="0" indent="0">
              <a:spcBef>
                <a:spcPts val="1200"/>
              </a:spcBef>
              <a:buNone/>
              <a:defRPr sz="800" b="0" baseline="0">
                <a:solidFill>
                  <a:srgbClr val="565A5C"/>
                </a:solidFill>
              </a:defRPr>
            </a:lvl1pPr>
            <a:lvl2pPr marL="114935" indent="-114935">
              <a:defRPr sz="800"/>
            </a:lvl2pPr>
            <a:lvl3pPr marL="230505" indent="-114935">
              <a:spcBef>
                <a:spcPts val="600"/>
              </a:spcBef>
              <a:defRPr sz="800"/>
            </a:lvl3pPr>
            <a:lvl4pPr marL="345440" indent="-114935">
              <a:spcBef>
                <a:spcPts val="600"/>
              </a:spcBef>
              <a:defRPr sz="80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24" name="Text Placeholder 23"/>
          <p:cNvSpPr>
            <a:spLocks noGrp="1"/>
          </p:cNvSpPr>
          <p:nvPr>
            <p:ph type="body" sz="quarter" idx="22" hasCustomPrompt="1"/>
          </p:nvPr>
        </p:nvSpPr>
        <p:spPr>
          <a:xfrm>
            <a:off x="4737100" y="2791375"/>
            <a:ext cx="4038600" cy="3384000"/>
          </a:xfrm>
        </p:spPr>
        <p:txBody>
          <a:bodyPr/>
          <a:lstStyle>
            <a:lvl1pPr marL="116205" indent="-116205">
              <a:spcBef>
                <a:spcPts val="600"/>
              </a:spcBef>
              <a:buClr>
                <a:schemeClr val="tx1"/>
              </a:buClr>
              <a:defRPr sz="800" b="0">
                <a:solidFill>
                  <a:srgbClr val="565A5C"/>
                </a:solidFill>
              </a:defRPr>
            </a:lvl1pPr>
            <a:lvl2pPr marL="230505" indent="-114935">
              <a:spcBef>
                <a:spcPts val="600"/>
              </a:spcBef>
              <a:defRPr sz="800"/>
            </a:lvl2pPr>
            <a:lvl3pPr marL="345440" indent="-114935">
              <a:spcBef>
                <a:spcPts val="600"/>
              </a:spcBef>
              <a:defRPr sz="800"/>
            </a:lvl3pPr>
            <a:lvl4pPr marL="461010" indent="-114935">
              <a:spcBef>
                <a:spcPts val="600"/>
              </a:spcBef>
              <a:defRPr sz="80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7" name="Slide Number Placeholder 5"/>
          <p:cNvSpPr>
            <a:spLocks noGrp="1"/>
          </p:cNvSpPr>
          <p:nvPr>
            <p:ph type="sldNum" sz="quarter" idx="23"/>
          </p:nvPr>
        </p:nvSpPr>
        <p:spPr/>
        <p:txBody>
          <a:bodyPr/>
          <a:lstStyle>
            <a:lvl1pPr>
              <a:defRPr/>
            </a:lvl1pPr>
          </a:lstStyle>
          <a:p>
            <a:pPr>
              <a:defRPr/>
            </a:pPr>
            <a:fld id="{0B37BC9B-5BD6-40FC-A28F-91E7C2AF6757}" type="slidenum">
              <a:rPr lang="en-GB"/>
            </a:fld>
            <a:endParaRPr lang="en-GB" dirty="0"/>
          </a:p>
        </p:txBody>
      </p:sp>
      <p:sp>
        <p:nvSpPr>
          <p:cNvPr id="8" name="Date Placeholder 3"/>
          <p:cNvSpPr>
            <a:spLocks noGrp="1"/>
          </p:cNvSpPr>
          <p:nvPr>
            <p:ph type="dt" sz="half" idx="24"/>
          </p:nvPr>
        </p:nvSpPr>
        <p:spPr/>
        <p:txBody>
          <a:bodyPr/>
          <a:lstStyle>
            <a:lvl1pPr>
              <a:defRPr/>
            </a:lvl1pPr>
          </a:lstStyle>
          <a:p>
            <a:pPr>
              <a:defRPr/>
            </a:pPr>
            <a:r>
              <a:rPr lang="en-GB"/>
              <a:t>30/10/2015</a:t>
            </a:r>
            <a:endParaRPr lang="en-GB" dirty="0"/>
          </a:p>
        </p:txBody>
      </p:sp>
      <p:sp>
        <p:nvSpPr>
          <p:cNvPr id="9" name="Footer Placeholder 6"/>
          <p:cNvSpPr>
            <a:spLocks noGrp="1"/>
          </p:cNvSpPr>
          <p:nvPr>
            <p:ph type="ftr" sz="quarter" idx="25"/>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Tombstone">
    <p:spTree>
      <p:nvGrpSpPr>
        <p:cNvPr id="1" name=""/>
        <p:cNvGrpSpPr/>
        <p:nvPr/>
      </p:nvGrpSpPr>
      <p:grpSpPr>
        <a:xfrm>
          <a:off x="0" y="0"/>
          <a:ext cx="0" cy="0"/>
          <a:chOff x="0" y="0"/>
          <a:chExt cx="0" cy="0"/>
        </a:xfrm>
      </p:grpSpPr>
      <p:sp>
        <p:nvSpPr>
          <p:cNvPr id="55" name="Picture Placeholder 54"/>
          <p:cNvSpPr>
            <a:spLocks noGrp="1"/>
          </p:cNvSpPr>
          <p:nvPr>
            <p:ph type="pic" sz="quarter" idx="35"/>
          </p:nvPr>
        </p:nvSpPr>
        <p:spPr>
          <a:xfrm>
            <a:off x="7605700" y="1603375"/>
            <a:ext cx="1170000" cy="1368000"/>
          </a:xfrm>
        </p:spPr>
        <p:txBody>
          <a:bodyPr rtlCol="0" anchor="ctr">
            <a:noAutofit/>
          </a:bodyPr>
          <a:lstStyle>
            <a:lvl1pPr marL="0" marR="0" indent="0" algn="ctr" defTabSz="457200" rtl="0" eaLnBrk="1" fontAlgn="auto" latinLnBrk="0" hangingPunct="1">
              <a:lnSpc>
                <a:spcPct val="100000"/>
              </a:lnSpc>
              <a:spcBef>
                <a:spcPts val="1000"/>
              </a:spcBef>
              <a:spcAft>
                <a:spcPts val="0"/>
              </a:spcAft>
              <a:buClr>
                <a:schemeClr val="accent1"/>
              </a:buClr>
              <a:buSzTx/>
              <a:buFont typeface="Arial" panose="020B0604020202020204"/>
              <a:buNone/>
              <a:defRPr sz="1000"/>
            </a:lvl1pPr>
          </a:lstStyle>
          <a:p>
            <a:pPr lvl="0"/>
            <a:r>
              <a:rPr lang="zh-CN" altLang="en-US" noProof="0" dirty="0"/>
              <a:t>单击图标添加图片</a:t>
            </a:r>
            <a:endParaRPr lang="en-GB" noProof="0" dirty="0"/>
          </a:p>
        </p:txBody>
      </p:sp>
      <p:sp>
        <p:nvSpPr>
          <p:cNvPr id="56" name="Picture Placeholder 54"/>
          <p:cNvSpPr>
            <a:spLocks noGrp="1"/>
          </p:cNvSpPr>
          <p:nvPr>
            <p:ph type="pic" sz="quarter" idx="36"/>
          </p:nvPr>
        </p:nvSpPr>
        <p:spPr>
          <a:xfrm>
            <a:off x="7605700" y="3125963"/>
            <a:ext cx="1170000" cy="1368000"/>
          </a:xfrm>
        </p:spPr>
        <p:txBody>
          <a:bodyPr rtlCol="0" anchor="ctr">
            <a:noAutofit/>
          </a:bodyPr>
          <a:lstStyle>
            <a:lvl1pPr marL="0" indent="0" algn="ctr">
              <a:buNone/>
              <a:defRPr sz="1000"/>
            </a:lvl1pPr>
          </a:lstStyle>
          <a:p>
            <a:pPr lvl="0"/>
            <a:r>
              <a:rPr lang="zh-CN" altLang="en-US" noProof="0" dirty="0"/>
              <a:t>单击图标添加图片</a:t>
            </a:r>
            <a:endParaRPr lang="en-GB" noProof="0" dirty="0"/>
          </a:p>
        </p:txBody>
      </p:sp>
      <p:sp>
        <p:nvSpPr>
          <p:cNvPr id="57" name="Picture Placeholder 54"/>
          <p:cNvSpPr>
            <a:spLocks noGrp="1"/>
          </p:cNvSpPr>
          <p:nvPr>
            <p:ph type="pic" sz="quarter" idx="37"/>
          </p:nvPr>
        </p:nvSpPr>
        <p:spPr>
          <a:xfrm>
            <a:off x="7605700" y="4648551"/>
            <a:ext cx="1170000" cy="1368000"/>
          </a:xfrm>
        </p:spPr>
        <p:txBody>
          <a:bodyPr rtlCol="0" anchor="ctr">
            <a:noAutofit/>
          </a:bodyPr>
          <a:lstStyle>
            <a:lvl1pPr marL="0" marR="0" indent="0" algn="ctr" defTabSz="457200" rtl="0" eaLnBrk="1" fontAlgn="auto" latinLnBrk="0" hangingPunct="1">
              <a:lnSpc>
                <a:spcPct val="100000"/>
              </a:lnSpc>
              <a:spcBef>
                <a:spcPts val="1000"/>
              </a:spcBef>
              <a:spcAft>
                <a:spcPts val="0"/>
              </a:spcAft>
              <a:buClr>
                <a:schemeClr val="accent1"/>
              </a:buClr>
              <a:buSzTx/>
              <a:buFont typeface="Arial" panose="020B0604020202020204"/>
              <a:buNone/>
              <a:defRPr sz="1000"/>
            </a:lvl1pPr>
          </a:lstStyle>
          <a:p>
            <a:pPr lvl="0"/>
            <a:r>
              <a:rPr lang="zh-CN" altLang="en-US" noProof="0" dirty="0"/>
              <a:t>单击图标添加图片</a:t>
            </a:r>
            <a:endParaRPr lang="en-GB" noProof="0" dirty="0"/>
          </a:p>
        </p:txBody>
      </p:sp>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7" name="Text Placeholder 6"/>
          <p:cNvSpPr>
            <a:spLocks noGrp="1"/>
          </p:cNvSpPr>
          <p:nvPr>
            <p:ph type="body" sz="quarter" idx="15" hasCustomPrompt="1"/>
          </p:nvPr>
        </p:nvSpPr>
        <p:spPr>
          <a:xfrm>
            <a:off x="366713" y="1603375"/>
            <a:ext cx="1170000" cy="1656000"/>
          </a:xfrm>
          <a:blipFill>
            <a:blip r:embed="rId2"/>
            <a:stretch>
              <a:fillRect/>
            </a:stretch>
          </a:blipFill>
        </p:spPr>
        <p:txBody>
          <a:bodyPr lIns="36000" tIns="32400" rIns="36000" bIns="36000"/>
          <a:lstStyle>
            <a:lvl1pPr marL="0" indent="0">
              <a:spcBef>
                <a:spcPts val="300"/>
              </a:spcBef>
              <a:buNone/>
              <a:defRPr sz="650" b="1">
                <a:solidFill>
                  <a:schemeClr val="tx2"/>
                </a:solidFill>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8" name="Picture Placeholder 8"/>
          <p:cNvSpPr>
            <a:spLocks noGrp="1"/>
          </p:cNvSpPr>
          <p:nvPr>
            <p:ph type="pic" sz="quarter" idx="16"/>
          </p:nvPr>
        </p:nvSpPr>
        <p:spPr>
          <a:xfrm>
            <a:off x="366713"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27" name="Text Placeholder 6"/>
          <p:cNvSpPr>
            <a:spLocks noGrp="1"/>
          </p:cNvSpPr>
          <p:nvPr>
            <p:ph type="body" sz="quarter" idx="17" hasCustomPrompt="1"/>
          </p:nvPr>
        </p:nvSpPr>
        <p:spPr>
          <a:xfrm>
            <a:off x="1814510" y="1603375"/>
            <a:ext cx="1170000" cy="1656000"/>
          </a:xfrm>
          <a:blipFill>
            <a:blip r:embed="rId2"/>
            <a:stretch>
              <a:fillRect/>
            </a:stretch>
          </a:blipFill>
        </p:spPr>
        <p:txBody>
          <a:bodyPr lIns="36000" tIns="32400" rIns="36000" bIns="36000"/>
          <a:lstStyle>
            <a:lvl1pPr marL="0" indent="0">
              <a:spcBef>
                <a:spcPts val="3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28" name="Picture Placeholder 8"/>
          <p:cNvSpPr>
            <a:spLocks noGrp="1"/>
          </p:cNvSpPr>
          <p:nvPr>
            <p:ph type="pic" sz="quarter" idx="18"/>
          </p:nvPr>
        </p:nvSpPr>
        <p:spPr>
          <a:xfrm>
            <a:off x="1814510"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29" name="Text Placeholder 6"/>
          <p:cNvSpPr>
            <a:spLocks noGrp="1"/>
          </p:cNvSpPr>
          <p:nvPr>
            <p:ph type="body" sz="quarter" idx="19" hasCustomPrompt="1"/>
          </p:nvPr>
        </p:nvSpPr>
        <p:spPr>
          <a:xfrm>
            <a:off x="366713"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0" name="Picture Placeholder 8"/>
          <p:cNvSpPr>
            <a:spLocks noGrp="1"/>
          </p:cNvSpPr>
          <p:nvPr>
            <p:ph type="pic" sz="quarter" idx="20"/>
          </p:nvPr>
        </p:nvSpPr>
        <p:spPr>
          <a:xfrm>
            <a:off x="366713"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1" name="Text Placeholder 6"/>
          <p:cNvSpPr>
            <a:spLocks noGrp="1"/>
          </p:cNvSpPr>
          <p:nvPr>
            <p:ph type="body" sz="quarter" idx="21" hasCustomPrompt="1"/>
          </p:nvPr>
        </p:nvSpPr>
        <p:spPr>
          <a:xfrm>
            <a:off x="1814510"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2" name="Picture Placeholder 8"/>
          <p:cNvSpPr>
            <a:spLocks noGrp="1"/>
          </p:cNvSpPr>
          <p:nvPr>
            <p:ph type="pic" sz="quarter" idx="22"/>
          </p:nvPr>
        </p:nvSpPr>
        <p:spPr>
          <a:xfrm>
            <a:off x="1814510"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4" name="Text Placeholder 6"/>
          <p:cNvSpPr>
            <a:spLocks noGrp="1"/>
          </p:cNvSpPr>
          <p:nvPr>
            <p:ph type="body" sz="quarter" idx="23" hasCustomPrompt="1"/>
          </p:nvPr>
        </p:nvSpPr>
        <p:spPr>
          <a:xfrm>
            <a:off x="3262307" y="1603375"/>
            <a:ext cx="1170000" cy="1656000"/>
          </a:xfrm>
          <a:blipFill>
            <a:blip r:embed="rId2"/>
            <a:stretch>
              <a:fillRect/>
            </a:stretch>
          </a:blipFill>
        </p:spPr>
        <p:txBody>
          <a:bodyPr lIns="36000" tIns="32400" rIns="36000" bIns="36000"/>
          <a:lstStyle>
            <a:lvl1pPr marL="0" indent="0">
              <a:spcBef>
                <a:spcPts val="3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5" name="Picture Placeholder 8"/>
          <p:cNvSpPr>
            <a:spLocks noGrp="1"/>
          </p:cNvSpPr>
          <p:nvPr>
            <p:ph type="pic" sz="quarter" idx="24"/>
          </p:nvPr>
        </p:nvSpPr>
        <p:spPr>
          <a:xfrm>
            <a:off x="3262307"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6" name="Text Placeholder 6"/>
          <p:cNvSpPr>
            <a:spLocks noGrp="1"/>
          </p:cNvSpPr>
          <p:nvPr>
            <p:ph type="body" sz="quarter" idx="25" hasCustomPrompt="1"/>
          </p:nvPr>
        </p:nvSpPr>
        <p:spPr>
          <a:xfrm>
            <a:off x="4710104" y="1603375"/>
            <a:ext cx="1170000" cy="1656000"/>
          </a:xfrm>
          <a:blipFill>
            <a:blip r:embed="rId2"/>
            <a:stretch>
              <a:fillRect/>
            </a:stretch>
          </a:blipFill>
        </p:spPr>
        <p:txBody>
          <a:bodyPr lIns="36000" tIns="32400" rIns="36000" bIns="36000"/>
          <a:lstStyle>
            <a:lvl1pPr marL="0" indent="0">
              <a:spcBef>
                <a:spcPts val="3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7" name="Picture Placeholder 8"/>
          <p:cNvSpPr>
            <a:spLocks noGrp="1"/>
          </p:cNvSpPr>
          <p:nvPr>
            <p:ph type="pic" sz="quarter" idx="26"/>
          </p:nvPr>
        </p:nvSpPr>
        <p:spPr>
          <a:xfrm>
            <a:off x="4710104"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8" name="Text Placeholder 6"/>
          <p:cNvSpPr>
            <a:spLocks noGrp="1"/>
          </p:cNvSpPr>
          <p:nvPr>
            <p:ph type="body" sz="quarter" idx="27" hasCustomPrompt="1"/>
          </p:nvPr>
        </p:nvSpPr>
        <p:spPr>
          <a:xfrm>
            <a:off x="3262307"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9" name="Picture Placeholder 8"/>
          <p:cNvSpPr>
            <a:spLocks noGrp="1"/>
          </p:cNvSpPr>
          <p:nvPr>
            <p:ph type="pic" sz="quarter" idx="28"/>
          </p:nvPr>
        </p:nvSpPr>
        <p:spPr>
          <a:xfrm>
            <a:off x="3262307"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40" name="Text Placeholder 6"/>
          <p:cNvSpPr>
            <a:spLocks noGrp="1"/>
          </p:cNvSpPr>
          <p:nvPr>
            <p:ph type="body" sz="quarter" idx="29" hasCustomPrompt="1"/>
          </p:nvPr>
        </p:nvSpPr>
        <p:spPr>
          <a:xfrm>
            <a:off x="4710104"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1" name="Picture Placeholder 8"/>
          <p:cNvSpPr>
            <a:spLocks noGrp="1"/>
          </p:cNvSpPr>
          <p:nvPr>
            <p:ph type="pic" sz="quarter" idx="30"/>
          </p:nvPr>
        </p:nvSpPr>
        <p:spPr>
          <a:xfrm>
            <a:off x="4710104"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50" name="Text Placeholder 6"/>
          <p:cNvSpPr>
            <a:spLocks noGrp="1"/>
          </p:cNvSpPr>
          <p:nvPr>
            <p:ph type="body" sz="quarter" idx="31" hasCustomPrompt="1"/>
          </p:nvPr>
        </p:nvSpPr>
        <p:spPr>
          <a:xfrm>
            <a:off x="7605698" y="1603375"/>
            <a:ext cx="1170000" cy="1656000"/>
          </a:xfrm>
          <a:blipFill>
            <a:blip r:embed="rId2"/>
            <a:stretch>
              <a:fillRect/>
            </a:stretch>
          </a:blipFill>
        </p:spPr>
        <p:txBody>
          <a:bodyPr lIns="36000" tIns="32400" rIns="36000" bIns="36000"/>
          <a:lstStyle>
            <a:lvl1pPr marL="0" indent="0">
              <a:spcBef>
                <a:spcPts val="3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51" name="Picture Placeholder 8"/>
          <p:cNvSpPr>
            <a:spLocks noGrp="1"/>
          </p:cNvSpPr>
          <p:nvPr>
            <p:ph type="pic" sz="quarter" idx="32"/>
          </p:nvPr>
        </p:nvSpPr>
        <p:spPr>
          <a:xfrm>
            <a:off x="7605698"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52" name="Text Placeholder 6"/>
          <p:cNvSpPr>
            <a:spLocks noGrp="1"/>
          </p:cNvSpPr>
          <p:nvPr>
            <p:ph type="body" sz="quarter" idx="33" hasCustomPrompt="1"/>
          </p:nvPr>
        </p:nvSpPr>
        <p:spPr>
          <a:xfrm>
            <a:off x="7605698"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53" name="Picture Placeholder 8"/>
          <p:cNvSpPr>
            <a:spLocks noGrp="1"/>
          </p:cNvSpPr>
          <p:nvPr>
            <p:ph type="pic" sz="quarter" idx="34"/>
          </p:nvPr>
        </p:nvSpPr>
        <p:spPr>
          <a:xfrm>
            <a:off x="7605698"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3" name="Text Placeholder 6"/>
          <p:cNvSpPr>
            <a:spLocks noGrp="1"/>
          </p:cNvSpPr>
          <p:nvPr>
            <p:ph type="body" sz="quarter" idx="39" hasCustomPrompt="1"/>
          </p:nvPr>
        </p:nvSpPr>
        <p:spPr>
          <a:xfrm>
            <a:off x="6157901" y="1603375"/>
            <a:ext cx="1170000" cy="1656000"/>
          </a:xfrm>
          <a:blipFill>
            <a:blip r:embed="rId2"/>
            <a:stretch>
              <a:fillRect/>
            </a:stretch>
          </a:blipFill>
        </p:spPr>
        <p:txBody>
          <a:bodyPr lIns="36000" tIns="32400" rIns="36000" bIns="36000"/>
          <a:lstStyle>
            <a:lvl1pPr marL="0" indent="0">
              <a:spcBef>
                <a:spcPts val="3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2" name="Picture Placeholder 8"/>
          <p:cNvSpPr>
            <a:spLocks noGrp="1"/>
          </p:cNvSpPr>
          <p:nvPr>
            <p:ph type="pic" sz="quarter" idx="40"/>
          </p:nvPr>
        </p:nvSpPr>
        <p:spPr>
          <a:xfrm>
            <a:off x="6157901" y="3259375"/>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43" name="Text Placeholder 6"/>
          <p:cNvSpPr>
            <a:spLocks noGrp="1"/>
          </p:cNvSpPr>
          <p:nvPr>
            <p:ph type="body" sz="quarter" idx="41" hasCustomPrompt="1"/>
          </p:nvPr>
        </p:nvSpPr>
        <p:spPr>
          <a:xfrm>
            <a:off x="6157901" y="3892551"/>
            <a:ext cx="1170000" cy="1656000"/>
          </a:xfrm>
          <a:blipFill>
            <a:blip r:embed="rId2"/>
            <a:stretch>
              <a:fillRect/>
            </a:stretch>
          </a:blipFill>
        </p:spPr>
        <p:txBody>
          <a:bodyPr lIns="36000" tIns="32400" rIns="36000" bIns="36000"/>
          <a:lstStyle>
            <a:lvl1pPr marL="0" indent="0">
              <a:spcBef>
                <a:spcPts val="600"/>
              </a:spcBef>
              <a:buNone/>
              <a:defRPr lang="en-US" sz="650" b="1" kern="1200" dirty="0" smtClean="0">
                <a:solidFill>
                  <a:schemeClr val="tx2"/>
                </a:solidFill>
                <a:latin typeface="+mn-lt"/>
                <a:ea typeface="+mn-ea"/>
                <a:cs typeface="Arial" panose="020B0604020202020204" pitchFamily="34" charset="0"/>
              </a:defRPr>
            </a:lvl1pPr>
            <a:lvl2pPr marL="0" indent="0">
              <a:spcBef>
                <a:spcPts val="300"/>
              </a:spcBef>
              <a:buNone/>
              <a:defRPr sz="650"/>
            </a:lvl2pPr>
            <a:lvl3pPr marL="71755" indent="-71755">
              <a:spcBef>
                <a:spcPts val="300"/>
              </a:spcBef>
              <a:defRPr sz="650"/>
            </a:lvl3pPr>
            <a:lvl4pPr marL="144145" indent="-71755">
              <a:spcBef>
                <a:spcPts val="300"/>
              </a:spcBef>
              <a:defRPr sz="650"/>
            </a:lvl4pPr>
            <a:lvl5pPr marL="215900" indent="-71755">
              <a:spcBef>
                <a:spcPts val="300"/>
              </a:spcBef>
              <a:defRPr sz="65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4" name="Picture Placeholder 8"/>
          <p:cNvSpPr>
            <a:spLocks noGrp="1"/>
          </p:cNvSpPr>
          <p:nvPr>
            <p:ph type="pic" sz="quarter" idx="42"/>
          </p:nvPr>
        </p:nvSpPr>
        <p:spPr>
          <a:xfrm>
            <a:off x="6157901" y="5548551"/>
            <a:ext cx="1170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45" name="Slide Number Placeholder 5"/>
          <p:cNvSpPr>
            <a:spLocks noGrp="1"/>
          </p:cNvSpPr>
          <p:nvPr>
            <p:ph type="sldNum" sz="quarter" idx="43"/>
          </p:nvPr>
        </p:nvSpPr>
        <p:spPr/>
        <p:txBody>
          <a:bodyPr/>
          <a:lstStyle>
            <a:lvl1pPr>
              <a:defRPr/>
            </a:lvl1pPr>
          </a:lstStyle>
          <a:p>
            <a:pPr>
              <a:defRPr/>
            </a:pPr>
            <a:fld id="{63121215-6F54-4C23-B268-E06C1331D800}" type="slidenum">
              <a:rPr lang="en-GB"/>
            </a:fld>
            <a:endParaRPr lang="en-GB" dirty="0"/>
          </a:p>
        </p:txBody>
      </p:sp>
      <p:sp>
        <p:nvSpPr>
          <p:cNvPr id="46" name="Date Placeholder 3"/>
          <p:cNvSpPr>
            <a:spLocks noGrp="1"/>
          </p:cNvSpPr>
          <p:nvPr>
            <p:ph type="dt" sz="half" idx="44"/>
          </p:nvPr>
        </p:nvSpPr>
        <p:spPr/>
        <p:txBody>
          <a:bodyPr/>
          <a:lstStyle>
            <a:lvl1pPr>
              <a:defRPr/>
            </a:lvl1pPr>
          </a:lstStyle>
          <a:p>
            <a:pPr>
              <a:defRPr/>
            </a:pPr>
            <a:r>
              <a:rPr lang="en-GB"/>
              <a:t>30/10/2015</a:t>
            </a:r>
            <a:endParaRPr lang="en-GB" dirty="0"/>
          </a:p>
        </p:txBody>
      </p:sp>
      <p:sp>
        <p:nvSpPr>
          <p:cNvPr id="47" name="Footer Placeholder 6"/>
          <p:cNvSpPr>
            <a:spLocks noGrp="1"/>
          </p:cNvSpPr>
          <p:nvPr>
            <p:ph type="ftr" sz="quarter" idx="45"/>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Title with Gradient Back">
    <p:spTree>
      <p:nvGrpSpPr>
        <p:cNvPr id="1" name=""/>
        <p:cNvGrpSpPr/>
        <p:nvPr/>
      </p:nvGrpSpPr>
      <p:grpSpPr>
        <a:xfrm>
          <a:off x="0" y="0"/>
          <a:ext cx="0" cy="0"/>
          <a:chOff x="0" y="0"/>
          <a:chExt cx="0" cy="0"/>
        </a:xfrm>
      </p:grpSpPr>
      <p:sp>
        <p:nvSpPr>
          <p:cNvPr id="5" name="Rectangle 5"/>
          <p:cNvSpPr/>
          <p:nvPr/>
        </p:nvSpPr>
        <p:spPr>
          <a:xfrm>
            <a:off x="0" y="0"/>
            <a:ext cx="9144000" cy="6372225"/>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4" name="Title 3"/>
          <p:cNvSpPr>
            <a:spLocks noGrp="1"/>
          </p:cNvSpPr>
          <p:nvPr>
            <p:ph type="title"/>
          </p:nvPr>
        </p:nvSpPr>
        <p:spPr/>
        <p:txBody>
          <a:bodyPr/>
          <a:lstStyle>
            <a:lvl1pPr>
              <a:defRPr>
                <a:latin typeface="+mj-lt"/>
              </a:defRPr>
            </a:lvl1p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4" y="864000"/>
            <a:ext cx="8408987" cy="396000"/>
          </a:xfrm>
        </p:spPr>
        <p:txBody>
          <a:bodyPr/>
          <a:lstStyle>
            <a:lvl1pPr marL="0" indent="0">
              <a:lnSpc>
                <a:spcPct val="95000"/>
              </a:lnSpc>
              <a:buNone/>
              <a:defRPr sz="2000">
                <a:solidFill>
                  <a:schemeClr val="accent2"/>
                </a:solidFill>
              </a:defRPr>
            </a:lvl1pPr>
          </a:lstStyle>
          <a:p>
            <a:pPr lvl="0"/>
            <a:r>
              <a:rPr lang="zh-CN" altLang="en-US" noProof="0" dirty="0"/>
              <a:t>单击此处编辑母版文本样式</a:t>
            </a:r>
            <a:endParaRPr lang="zh-CN" altLang="en-US" noProof="0" dirty="0"/>
          </a:p>
        </p:txBody>
      </p:sp>
      <p:sp>
        <p:nvSpPr>
          <p:cNvPr id="6" name="Date Placeholder 2"/>
          <p:cNvSpPr>
            <a:spLocks noGrp="1"/>
          </p:cNvSpPr>
          <p:nvPr>
            <p:ph type="dt" sz="half" idx="25"/>
          </p:nvPr>
        </p:nvSpPr>
        <p:spPr/>
        <p:txBody>
          <a:bodyPr/>
          <a:lstStyle>
            <a:lvl1pPr>
              <a:defRPr/>
            </a:lvl1pPr>
          </a:lstStyle>
          <a:p>
            <a:pPr>
              <a:defRPr/>
            </a:pPr>
            <a:r>
              <a:rPr lang="en-GB"/>
              <a:t>30/10/2015</a:t>
            </a:r>
            <a:endParaRPr lang="en-GB" dirty="0"/>
          </a:p>
        </p:txBody>
      </p:sp>
      <p:sp>
        <p:nvSpPr>
          <p:cNvPr id="7" name="Slide Number Placeholder 4"/>
          <p:cNvSpPr>
            <a:spLocks noGrp="1"/>
          </p:cNvSpPr>
          <p:nvPr>
            <p:ph type="sldNum" sz="quarter" idx="26"/>
          </p:nvPr>
        </p:nvSpPr>
        <p:spPr/>
        <p:txBody>
          <a:bodyPr/>
          <a:lstStyle>
            <a:lvl1pPr>
              <a:defRPr/>
            </a:lvl1pPr>
          </a:lstStyle>
          <a:p>
            <a:pPr>
              <a:defRPr/>
            </a:pPr>
            <a:fld id="{C26FA60A-61EB-4F7E-80E6-EE0416BDC80E}" type="slidenum">
              <a:rPr lang="en-GB"/>
            </a:fld>
            <a:endParaRPr lang="en-GB" dirty="0"/>
          </a:p>
        </p:txBody>
      </p:sp>
      <p:sp>
        <p:nvSpPr>
          <p:cNvPr id="8" name="Footer Placeholder 1"/>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showMasterSp="0">
  <p:cSld name="Thank you">
    <p:spTree>
      <p:nvGrpSpPr>
        <p:cNvPr id="1" name=""/>
        <p:cNvGrpSpPr/>
        <p:nvPr/>
      </p:nvGrpSpPr>
      <p:grpSpPr>
        <a:xfrm>
          <a:off x="0" y="0"/>
          <a:ext cx="0" cy="0"/>
          <a:chOff x="0" y="0"/>
          <a:chExt cx="0" cy="0"/>
        </a:xfrm>
      </p:grpSpPr>
      <p:cxnSp>
        <p:nvCxnSpPr>
          <p:cNvPr id="6" name="Straight Connector 10"/>
          <p:cNvCxnSpPr/>
          <p:nvPr/>
        </p:nvCxnSpPr>
        <p:spPr>
          <a:xfrm>
            <a:off x="376238" y="4051300"/>
            <a:ext cx="8399462"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8" name="Picture 11"/>
          <p:cNvPicPr>
            <a:picLocks noChangeAspect="1"/>
          </p:cNvPicPr>
          <p:nvPr/>
        </p:nvPicPr>
        <p:blipFill>
          <a:blip r:embed="rId2"/>
          <a:srcRect/>
          <a:stretch>
            <a:fillRect/>
          </a:stretch>
        </p:blipFill>
        <p:spPr bwMode="auto">
          <a:xfrm>
            <a:off x="7466013" y="557213"/>
            <a:ext cx="1309687" cy="336550"/>
          </a:xfrm>
          <a:prstGeom prst="rect">
            <a:avLst/>
          </a:prstGeom>
          <a:noFill/>
          <a:ln w="9525">
            <a:noFill/>
            <a:miter lim="800000"/>
            <a:headEnd/>
            <a:tailEnd/>
          </a:ln>
        </p:spPr>
      </p:pic>
      <p:sp>
        <p:nvSpPr>
          <p:cNvPr id="2" name="Title 1"/>
          <p:cNvSpPr>
            <a:spLocks noGrp="1"/>
          </p:cNvSpPr>
          <p:nvPr>
            <p:ph type="title"/>
          </p:nvPr>
        </p:nvSpPr>
        <p:spPr>
          <a:xfrm>
            <a:off x="366714" y="441432"/>
            <a:ext cx="5143500" cy="576000"/>
          </a:xfrm>
        </p:spPr>
        <p:txBody>
          <a:bodyPr/>
          <a:lstStyle>
            <a:lvl1pPr>
              <a:defRPr sz="2800" b="0"/>
            </a:lvl1pPr>
          </a:lstStyle>
          <a:p>
            <a:r>
              <a:rPr lang="zh-CN" altLang="en-US" noProof="0" dirty="0"/>
              <a:t>单击此处编辑母版标题样式</a:t>
            </a:r>
            <a:endParaRPr lang="en-GB" noProof="0" dirty="0"/>
          </a:p>
        </p:txBody>
      </p:sp>
      <p:sp>
        <p:nvSpPr>
          <p:cNvPr id="13" name="Text Placeholder 2"/>
          <p:cNvSpPr>
            <a:spLocks noGrp="1"/>
          </p:cNvSpPr>
          <p:nvPr>
            <p:ph type="body" sz="quarter" idx="14"/>
          </p:nvPr>
        </p:nvSpPr>
        <p:spPr>
          <a:xfrm>
            <a:off x="366715" y="2040418"/>
            <a:ext cx="4370387" cy="1852135"/>
          </a:xfrm>
        </p:spPr>
        <p:txBody>
          <a:bodyPr/>
          <a:lstStyle>
            <a:lvl1pPr marL="0" indent="0" algn="l" defTabSz="457200" rtl="0" eaLnBrk="1" latinLnBrk="0" hangingPunct="1">
              <a:lnSpc>
                <a:spcPts val="1600"/>
              </a:lnSpc>
              <a:spcBef>
                <a:spcPts val="0"/>
              </a:spcBef>
              <a:spcAft>
                <a:spcPts val="200"/>
              </a:spcAft>
              <a:buClr>
                <a:schemeClr val="accent1"/>
              </a:buClr>
              <a:buFont typeface="Arial" panose="020B0604020202020204"/>
              <a:buNone/>
              <a:defRPr lang="en-US" sz="1400" kern="1200" dirty="0" smtClean="0">
                <a:solidFill>
                  <a:srgbClr val="565A5C"/>
                </a:solidFill>
                <a:effectLst/>
                <a:latin typeface="+mn-lt"/>
                <a:ea typeface="Arial" panose="020B0604020202020204"/>
                <a:cs typeface="Arial" panose="020B0604020202020204"/>
              </a:defRPr>
            </a:lvl1pPr>
            <a:lvl2pPr>
              <a:spcBef>
                <a:spcPts val="0"/>
              </a:spcBef>
              <a:defRPr sz="1100">
                <a:latin typeface="+mn-lt"/>
              </a:defRPr>
            </a:lvl2pPr>
            <a:lvl3pPr>
              <a:defRPr sz="1000">
                <a:latin typeface="+mn-lt"/>
              </a:defRPr>
            </a:lvl3pPr>
            <a:lvl4pPr>
              <a:defRPr sz="900">
                <a:latin typeface="+mn-lt"/>
              </a:defRPr>
            </a:lvl4pPr>
            <a:lvl5pPr>
              <a:defRPr sz="800">
                <a:latin typeface="+mn-lt"/>
              </a:defRPr>
            </a:lvl5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en-GB" noProof="0" dirty="0"/>
          </a:p>
        </p:txBody>
      </p:sp>
      <p:sp>
        <p:nvSpPr>
          <p:cNvPr id="5" name="Text Placeholder 4"/>
          <p:cNvSpPr>
            <a:spLocks noGrp="1"/>
          </p:cNvSpPr>
          <p:nvPr>
            <p:ph type="body" sz="quarter" idx="15" hasCustomPrompt="1"/>
          </p:nvPr>
        </p:nvSpPr>
        <p:spPr>
          <a:xfrm>
            <a:off x="366714" y="4153191"/>
            <a:ext cx="8408987" cy="1857084"/>
          </a:xfrm>
        </p:spPr>
        <p:txBody>
          <a:bodyPr anchor="ctr"/>
          <a:lstStyle>
            <a:lvl1pPr marL="0" indent="0">
              <a:spcBef>
                <a:spcPts val="0"/>
              </a:spcBef>
              <a:buNone/>
              <a:defRPr sz="1100">
                <a:solidFill>
                  <a:schemeClr val="tx2"/>
                </a:solidFill>
              </a:defRPr>
            </a:lvl1pPr>
            <a:lvl2pPr marL="183515">
              <a:spcBef>
                <a:spcPts val="0"/>
              </a:spcBef>
              <a:defRPr sz="1100">
                <a:solidFill>
                  <a:schemeClr val="tx1"/>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7" name="Text Placeholder 6"/>
          <p:cNvSpPr>
            <a:spLocks noGrp="1"/>
          </p:cNvSpPr>
          <p:nvPr>
            <p:ph type="body" sz="quarter" idx="16" hasCustomPrompt="1"/>
          </p:nvPr>
        </p:nvSpPr>
        <p:spPr>
          <a:xfrm>
            <a:off x="366714" y="6058773"/>
            <a:ext cx="8408987" cy="442040"/>
          </a:xfrm>
        </p:spPr>
        <p:txBody>
          <a:bodyPr anchor="b"/>
          <a:lstStyle>
            <a:lvl1pPr marL="0" indent="0">
              <a:lnSpc>
                <a:spcPts val="600"/>
              </a:lnSpc>
              <a:spcBef>
                <a:spcPts val="0"/>
              </a:spcBef>
              <a:buNone/>
              <a:defRPr sz="550"/>
            </a:lvl1pPr>
          </a:lstStyle>
          <a:p>
            <a:pPr lvl="0"/>
            <a:r>
              <a:rPr lang="zh-CN" altLang="en-US" noProof="0"/>
              <a:t>编辑母版文本样式</a:t>
            </a:r>
            <a:endParaRPr lang="zh-CN" altLang="en-US" noProof="0"/>
          </a:p>
        </p:txBody>
      </p:sp>
      <p:sp>
        <p:nvSpPr>
          <p:cNvPr id="9" name="Date Placeholder 14"/>
          <p:cNvSpPr>
            <a:spLocks noGrp="1"/>
          </p:cNvSpPr>
          <p:nvPr>
            <p:ph type="dt" sz="half" idx="17"/>
          </p:nvPr>
        </p:nvSpPr>
        <p:spPr>
          <a:xfrm>
            <a:off x="366713" y="6715125"/>
            <a:ext cx="2160587" cy="144463"/>
          </a:xfrm>
        </p:spPr>
        <p:txBody>
          <a:bodyPr/>
          <a:lstStyle>
            <a:lvl1pPr>
              <a:defRPr>
                <a:solidFill>
                  <a:schemeClr val="bg1"/>
                </a:solidFill>
              </a:defRPr>
            </a:lvl1pPr>
          </a:lstStyle>
          <a:p>
            <a:pPr>
              <a:defRPr/>
            </a:pPr>
            <a:r>
              <a:rPr lang="en-GB"/>
              <a:t>30/10/2015</a:t>
            </a:r>
            <a:endParaRPr lang="en-GB" dirty="0"/>
          </a:p>
        </p:txBody>
      </p:sp>
      <p:sp>
        <p:nvSpPr>
          <p:cNvPr id="10" name="Footer Placeholder 15"/>
          <p:cNvSpPr>
            <a:spLocks noGrp="1"/>
          </p:cNvSpPr>
          <p:nvPr>
            <p:ph type="ftr" sz="quarter" idx="18"/>
          </p:nvPr>
        </p:nvSpPr>
        <p:spPr>
          <a:xfrm>
            <a:off x="4737100" y="6713538"/>
            <a:ext cx="2160588" cy="144462"/>
          </a:xfrm>
        </p:spPr>
        <p:txBody>
          <a:bodyPr/>
          <a:lstStyle>
            <a:lvl1pPr>
              <a:defRPr>
                <a:solidFill>
                  <a:schemeClr val="bg1"/>
                </a:solidFill>
              </a:defRPr>
            </a:lvl1pPr>
          </a:lstStyle>
          <a:p>
            <a:pPr>
              <a:defRPr/>
            </a:pPr>
            <a:r>
              <a:rPr lang="en-GB"/>
              <a:t>Footer or alternate date</a:t>
            </a:r>
            <a:endParaRPr lang="en-GB"/>
          </a:p>
        </p:txBody>
      </p:sp>
      <p:sp>
        <p:nvSpPr>
          <p:cNvPr id="11" name="Slide Number Placeholder 16"/>
          <p:cNvSpPr>
            <a:spLocks noGrp="1"/>
          </p:cNvSpPr>
          <p:nvPr>
            <p:ph type="sldNum" sz="quarter" idx="19"/>
          </p:nvPr>
        </p:nvSpPr>
        <p:spPr>
          <a:xfrm>
            <a:off x="7494588" y="6713538"/>
            <a:ext cx="144462" cy="144462"/>
          </a:xfrm>
        </p:spPr>
        <p:txBody>
          <a:bodyPr/>
          <a:lstStyle>
            <a:lvl1pPr>
              <a:defRPr>
                <a:solidFill>
                  <a:schemeClr val="bg1"/>
                </a:solidFill>
              </a:defRPr>
            </a:lvl1pPr>
          </a:lstStyle>
          <a:p>
            <a:pPr>
              <a:defRPr/>
            </a:pPr>
            <a:fld id="{7D4F5894-4EA3-4D39-ABAB-FF7B014F5647}" type="slidenum">
              <a:rPr lang="en-GB"/>
            </a:fld>
            <a:endParaRPr lang="en-GB"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showMasterSp="0">
  <p:cSld name="Bilingual Title Slide">
    <p:bg>
      <p:bgPr>
        <a:gradFill rotWithShape="1">
          <a:gsLst>
            <a:gs pos="0">
              <a:schemeClr val="accent1"/>
            </a:gs>
            <a:gs pos="100000">
              <a:schemeClr val="tx2"/>
            </a:gs>
          </a:gsLst>
          <a:lin ang="5400000" scaled="1"/>
        </a:gradFill>
        <a:effectLst/>
      </p:bgPr>
    </p:bg>
    <p:spTree>
      <p:nvGrpSpPr>
        <p:cNvPr id="1" name=""/>
        <p:cNvGrpSpPr/>
        <p:nvPr/>
      </p:nvGrpSpPr>
      <p:grpSpPr>
        <a:xfrm>
          <a:off x="0" y="0"/>
          <a:ext cx="0" cy="0"/>
          <a:chOff x="0" y="0"/>
          <a:chExt cx="0" cy="0"/>
        </a:xfrm>
      </p:grpSpPr>
      <p:sp>
        <p:nvSpPr>
          <p:cNvPr id="9" name="Freeform 5"/>
          <p:cNvSpPr/>
          <p:nvPr/>
        </p:nvSpPr>
        <p:spPr bwMode="auto">
          <a:xfrm>
            <a:off x="4763" y="0"/>
            <a:ext cx="8739187" cy="6865938"/>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 name="connsiteX0" fmla="*/ 3283 w 13236"/>
              <a:gd name="connsiteY0" fmla="*/ 10010 h 10010"/>
              <a:gd name="connsiteX1" fmla="*/ 9359 w 13236"/>
              <a:gd name="connsiteY1" fmla="*/ 10010 h 10010"/>
              <a:gd name="connsiteX2" fmla="*/ 13236 w 13236"/>
              <a:gd name="connsiteY2" fmla="*/ 5172 h 10010"/>
              <a:gd name="connsiteX3" fmla="*/ 13236 w 13236"/>
              <a:gd name="connsiteY3" fmla="*/ 4964 h 10010"/>
              <a:gd name="connsiteX4" fmla="*/ 9193 w 13236"/>
              <a:gd name="connsiteY4" fmla="*/ 10 h 10010"/>
              <a:gd name="connsiteX5" fmla="*/ 0 w 13236"/>
              <a:gd name="connsiteY5" fmla="*/ 0 h 10010"/>
              <a:gd name="connsiteX6" fmla="*/ 3283 w 13236"/>
              <a:gd name="connsiteY6" fmla="*/ 10010 h 10010"/>
              <a:gd name="connsiteX0-1" fmla="*/ 3283 w 13236"/>
              <a:gd name="connsiteY0-2" fmla="*/ 10000 h 10000"/>
              <a:gd name="connsiteX1-3" fmla="*/ 9359 w 13236"/>
              <a:gd name="connsiteY1-4" fmla="*/ 10000 h 10000"/>
              <a:gd name="connsiteX2-5" fmla="*/ 13236 w 13236"/>
              <a:gd name="connsiteY2-6" fmla="*/ 5162 h 10000"/>
              <a:gd name="connsiteX3-7" fmla="*/ 13236 w 13236"/>
              <a:gd name="connsiteY3-8" fmla="*/ 4954 h 10000"/>
              <a:gd name="connsiteX4-9" fmla="*/ 9193 w 13236"/>
              <a:gd name="connsiteY4-10" fmla="*/ 0 h 10000"/>
              <a:gd name="connsiteX5-11" fmla="*/ 0 w 13236"/>
              <a:gd name="connsiteY5-12" fmla="*/ 0 h 10000"/>
              <a:gd name="connsiteX6-13" fmla="*/ 3283 w 13236"/>
              <a:gd name="connsiteY6-14" fmla="*/ 10000 h 10000"/>
              <a:gd name="connsiteX0-15" fmla="*/ 0 w 13236"/>
              <a:gd name="connsiteY0-16" fmla="*/ 9979 h 10353"/>
              <a:gd name="connsiteX1-17" fmla="*/ 9359 w 13236"/>
              <a:gd name="connsiteY1-18" fmla="*/ 10000 h 10353"/>
              <a:gd name="connsiteX2-19" fmla="*/ 13236 w 13236"/>
              <a:gd name="connsiteY2-20" fmla="*/ 5162 h 10353"/>
              <a:gd name="connsiteX3-21" fmla="*/ 13236 w 13236"/>
              <a:gd name="connsiteY3-22" fmla="*/ 4954 h 10353"/>
              <a:gd name="connsiteX4-23" fmla="*/ 9193 w 13236"/>
              <a:gd name="connsiteY4-24" fmla="*/ 0 h 10353"/>
              <a:gd name="connsiteX5-25" fmla="*/ 0 w 13236"/>
              <a:gd name="connsiteY5-26" fmla="*/ 0 h 10353"/>
              <a:gd name="connsiteX6-27" fmla="*/ 0 w 13236"/>
              <a:gd name="connsiteY6-28" fmla="*/ 9979 h 10353"/>
              <a:gd name="connsiteX0-29" fmla="*/ 0 w 13236"/>
              <a:gd name="connsiteY0-30" fmla="*/ 9979 h 10000"/>
              <a:gd name="connsiteX1-31" fmla="*/ 9359 w 13236"/>
              <a:gd name="connsiteY1-32" fmla="*/ 10000 h 10000"/>
              <a:gd name="connsiteX2-33" fmla="*/ 13236 w 13236"/>
              <a:gd name="connsiteY2-34" fmla="*/ 5162 h 10000"/>
              <a:gd name="connsiteX3-35" fmla="*/ 13236 w 13236"/>
              <a:gd name="connsiteY3-36" fmla="*/ 4954 h 10000"/>
              <a:gd name="connsiteX4-37" fmla="*/ 9193 w 13236"/>
              <a:gd name="connsiteY4-38" fmla="*/ 0 h 10000"/>
              <a:gd name="connsiteX5-39" fmla="*/ 0 w 13236"/>
              <a:gd name="connsiteY5-40" fmla="*/ 0 h 10000"/>
              <a:gd name="connsiteX6-41" fmla="*/ 0 w 13236"/>
              <a:gd name="connsiteY6-42" fmla="*/ 9979 h 10000"/>
              <a:gd name="connsiteX0-43" fmla="*/ 0 w 13236"/>
              <a:gd name="connsiteY0-44" fmla="*/ 9979 h 10000"/>
              <a:gd name="connsiteX1-45" fmla="*/ 9359 w 13236"/>
              <a:gd name="connsiteY1-46" fmla="*/ 10000 h 10000"/>
              <a:gd name="connsiteX2-47" fmla="*/ 13236 w 13236"/>
              <a:gd name="connsiteY2-48" fmla="*/ 5162 h 10000"/>
              <a:gd name="connsiteX3-49" fmla="*/ 13236 w 13236"/>
              <a:gd name="connsiteY3-50" fmla="*/ 4954 h 10000"/>
              <a:gd name="connsiteX4-51" fmla="*/ 9193 w 13236"/>
              <a:gd name="connsiteY4-52" fmla="*/ 0 h 10000"/>
              <a:gd name="connsiteX5-53" fmla="*/ 0 w 13236"/>
              <a:gd name="connsiteY5-54" fmla="*/ 0 h 10000"/>
              <a:gd name="connsiteX6-55" fmla="*/ 0 w 13236"/>
              <a:gd name="connsiteY6-56" fmla="*/ 9979 h 10000"/>
              <a:gd name="connsiteX0-57" fmla="*/ 0 w 13236"/>
              <a:gd name="connsiteY0-58" fmla="*/ 9979 h 10000"/>
              <a:gd name="connsiteX1-59" fmla="*/ 9359 w 13236"/>
              <a:gd name="connsiteY1-60" fmla="*/ 10000 h 10000"/>
              <a:gd name="connsiteX2-61" fmla="*/ 13236 w 13236"/>
              <a:gd name="connsiteY2-62" fmla="*/ 5162 h 10000"/>
              <a:gd name="connsiteX3-63" fmla="*/ 13236 w 13236"/>
              <a:gd name="connsiteY3-64" fmla="*/ 4954 h 10000"/>
              <a:gd name="connsiteX4-65" fmla="*/ 9193 w 13236"/>
              <a:gd name="connsiteY4-66" fmla="*/ 0 h 10000"/>
              <a:gd name="connsiteX5-67" fmla="*/ 0 w 13236"/>
              <a:gd name="connsiteY5-68" fmla="*/ 0 h 10000"/>
              <a:gd name="connsiteX6-69" fmla="*/ 0 w 13236"/>
              <a:gd name="connsiteY6-70" fmla="*/ 9979 h 10000"/>
              <a:gd name="connsiteX0-71" fmla="*/ 0 w 13236"/>
              <a:gd name="connsiteY0-72" fmla="*/ 9979 h 10000"/>
              <a:gd name="connsiteX1-73" fmla="*/ 9359 w 13236"/>
              <a:gd name="connsiteY1-74" fmla="*/ 10000 h 10000"/>
              <a:gd name="connsiteX2-75" fmla="*/ 13236 w 13236"/>
              <a:gd name="connsiteY2-76" fmla="*/ 5162 h 10000"/>
              <a:gd name="connsiteX3-77" fmla="*/ 13236 w 13236"/>
              <a:gd name="connsiteY3-78" fmla="*/ 4954 h 10000"/>
              <a:gd name="connsiteX4-79" fmla="*/ 9193 w 13236"/>
              <a:gd name="connsiteY4-80" fmla="*/ 0 h 10000"/>
              <a:gd name="connsiteX5-81" fmla="*/ 0 w 13236"/>
              <a:gd name="connsiteY5-82" fmla="*/ 0 h 10000"/>
              <a:gd name="connsiteX6-83" fmla="*/ 0 w 13236"/>
              <a:gd name="connsiteY6-84" fmla="*/ 9979 h 10000"/>
              <a:gd name="connsiteX0-85" fmla="*/ 0 w 13236"/>
              <a:gd name="connsiteY0-86" fmla="*/ 9979 h 10000"/>
              <a:gd name="connsiteX1-87" fmla="*/ 9359 w 13236"/>
              <a:gd name="connsiteY1-88" fmla="*/ 10000 h 10000"/>
              <a:gd name="connsiteX2-89" fmla="*/ 13236 w 13236"/>
              <a:gd name="connsiteY2-90" fmla="*/ 5162 h 10000"/>
              <a:gd name="connsiteX3-91" fmla="*/ 13236 w 13236"/>
              <a:gd name="connsiteY3-92" fmla="*/ 4954 h 10000"/>
              <a:gd name="connsiteX4-93" fmla="*/ 9193 w 13236"/>
              <a:gd name="connsiteY4-94" fmla="*/ 0 h 10000"/>
              <a:gd name="connsiteX5-95" fmla="*/ 0 w 13236"/>
              <a:gd name="connsiteY5-96" fmla="*/ 0 h 10000"/>
              <a:gd name="connsiteX6-97" fmla="*/ 0 w 13236"/>
              <a:gd name="connsiteY6-98" fmla="*/ 9979 h 10000"/>
              <a:gd name="connsiteX0-99" fmla="*/ 0 w 13236"/>
              <a:gd name="connsiteY0-100" fmla="*/ 9979 h 10000"/>
              <a:gd name="connsiteX1-101" fmla="*/ 9359 w 13236"/>
              <a:gd name="connsiteY1-102" fmla="*/ 10000 h 10000"/>
              <a:gd name="connsiteX2-103" fmla="*/ 13236 w 13236"/>
              <a:gd name="connsiteY2-104" fmla="*/ 5162 h 10000"/>
              <a:gd name="connsiteX3-105" fmla="*/ 13236 w 13236"/>
              <a:gd name="connsiteY3-106" fmla="*/ 4954 h 10000"/>
              <a:gd name="connsiteX4-107" fmla="*/ 9193 w 13236"/>
              <a:gd name="connsiteY4-108" fmla="*/ 0 h 10000"/>
              <a:gd name="connsiteX5-109" fmla="*/ 0 w 13236"/>
              <a:gd name="connsiteY5-110" fmla="*/ 0 h 10000"/>
              <a:gd name="connsiteX6-111" fmla="*/ 0 w 13236"/>
              <a:gd name="connsiteY6-112" fmla="*/ 9979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3236" h="10000">
                <a:moveTo>
                  <a:pt x="0" y="9979"/>
                </a:moveTo>
                <a:lnTo>
                  <a:pt x="9359" y="10000"/>
                </a:lnTo>
                <a:lnTo>
                  <a:pt x="13236" y="5162"/>
                </a:lnTo>
                <a:cubicBezTo>
                  <a:pt x="13283" y="5106"/>
                  <a:pt x="13283" y="5009"/>
                  <a:pt x="13236" y="4954"/>
                </a:cubicBezTo>
                <a:lnTo>
                  <a:pt x="9193" y="0"/>
                </a:lnTo>
                <a:lnTo>
                  <a:pt x="0" y="0"/>
                </a:lnTo>
                <a:lnTo>
                  <a:pt x="0" y="9979"/>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a:lstStyle/>
          <a:p>
            <a:pPr>
              <a:defRPr/>
            </a:pPr>
            <a:endParaRPr lang="en-GB" dirty="0">
              <a:solidFill>
                <a:schemeClr val="tx1"/>
              </a:solidFill>
            </a:endParaRPr>
          </a:p>
        </p:txBody>
      </p:sp>
      <p:pic>
        <p:nvPicPr>
          <p:cNvPr id="11" name="Picture 16"/>
          <p:cNvPicPr>
            <a:picLocks noChangeAspect="1"/>
          </p:cNvPicPr>
          <p:nvPr/>
        </p:nvPicPr>
        <p:blipFill>
          <a:blip r:embed="rId2"/>
          <a:srcRect/>
          <a:stretch>
            <a:fillRect/>
          </a:stretch>
        </p:blipFill>
        <p:spPr bwMode="auto">
          <a:xfrm>
            <a:off x="7466013" y="558800"/>
            <a:ext cx="1309687" cy="334963"/>
          </a:xfrm>
          <a:prstGeom prst="rect">
            <a:avLst/>
          </a:prstGeom>
          <a:noFill/>
          <a:ln w="9525">
            <a:noFill/>
            <a:miter lim="800000"/>
            <a:headEnd/>
            <a:tailEnd/>
          </a:ln>
        </p:spPr>
      </p:pic>
      <p:sp>
        <p:nvSpPr>
          <p:cNvPr id="8" name="Title 1"/>
          <p:cNvSpPr>
            <a:spLocks noGrp="1"/>
          </p:cNvSpPr>
          <p:nvPr>
            <p:ph type="ctrTitle"/>
          </p:nvPr>
        </p:nvSpPr>
        <p:spPr bwMode="gray">
          <a:xfrm>
            <a:off x="366715" y="1839052"/>
            <a:ext cx="4370387" cy="492443"/>
          </a:xfrm>
        </p:spPr>
        <p:txBody>
          <a:bodyPr anchor="b">
            <a:noAutofit/>
          </a:bodyPr>
          <a:lstStyle>
            <a:lvl1pPr algn="l">
              <a:lnSpc>
                <a:spcPct val="100000"/>
              </a:lnSpc>
              <a:defRPr sz="2400" b="1">
                <a:solidFill>
                  <a:schemeClr val="bg1"/>
                </a:solidFill>
                <a:latin typeface="+mj-lt"/>
                <a:ea typeface="+mj-ea"/>
                <a:cs typeface="Arial" panose="020B0604020202020204" pitchFamily="34" charset="0"/>
              </a:defRPr>
            </a:lvl1pPr>
          </a:lstStyle>
          <a:p>
            <a:r>
              <a:rPr lang="zh-CN" altLang="en-US" noProof="0" dirty="0"/>
              <a:t>单击此处编辑母版标题样式</a:t>
            </a:r>
            <a:endParaRPr lang="en-GB" noProof="0" dirty="0"/>
          </a:p>
        </p:txBody>
      </p:sp>
      <p:sp>
        <p:nvSpPr>
          <p:cNvPr id="10" name="Subtitle 2"/>
          <p:cNvSpPr>
            <a:spLocks noGrp="1"/>
          </p:cNvSpPr>
          <p:nvPr>
            <p:ph type="subTitle" idx="1"/>
          </p:nvPr>
        </p:nvSpPr>
        <p:spPr bwMode="gray">
          <a:xfrm>
            <a:off x="366715" y="2388384"/>
            <a:ext cx="4370387" cy="1080000"/>
          </a:xfrm>
        </p:spPr>
        <p:txBody>
          <a:bodyPr lIns="324000"/>
          <a:lstStyle>
            <a:lvl1pPr marL="0" indent="0" algn="l">
              <a:lnSpc>
                <a:spcPct val="90000"/>
              </a:lnSpc>
              <a:spcBef>
                <a:spcPts val="0"/>
              </a:spcBef>
              <a:buNone/>
              <a:defRPr sz="2400" b="0" baseline="0">
                <a:solidFill>
                  <a:schemeClr val="bg1"/>
                </a:solidFill>
                <a:latin typeface="+mj-lt"/>
                <a:ea typeface="+mj-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noProof="0" dirty="0"/>
              <a:t>单击此处编辑母版副标题样式</a:t>
            </a:r>
            <a:endParaRPr lang="en-GB" noProof="0" dirty="0"/>
          </a:p>
        </p:txBody>
      </p:sp>
      <p:sp>
        <p:nvSpPr>
          <p:cNvPr id="13" name="Text Placeholder 8"/>
          <p:cNvSpPr>
            <a:spLocks noGrp="1"/>
          </p:cNvSpPr>
          <p:nvPr>
            <p:ph type="body" sz="quarter" idx="11"/>
          </p:nvPr>
        </p:nvSpPr>
        <p:spPr>
          <a:xfrm>
            <a:off x="366715" y="3892551"/>
            <a:ext cx="4370387" cy="553999"/>
          </a:xfrm>
        </p:spPr>
        <p:txBody>
          <a:bodyPr/>
          <a:lstStyle>
            <a:lvl1pPr marL="0" indent="0">
              <a:spcBef>
                <a:spcPts val="0"/>
              </a:spcBef>
              <a:buNone/>
              <a:defRPr sz="2400" b="1">
                <a:solidFill>
                  <a:schemeClr val="bg1"/>
                </a:solidFill>
                <a:latin typeface="+mj-lt"/>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zh-CN" altLang="en-US" noProof="0" dirty="0"/>
              <a:t>单击此处编辑母版文本样式</a:t>
            </a:r>
            <a:endParaRPr lang="zh-CN" altLang="en-US" noProof="0" dirty="0"/>
          </a:p>
        </p:txBody>
      </p:sp>
      <p:sp>
        <p:nvSpPr>
          <p:cNvPr id="14" name="Text Placeholder 9"/>
          <p:cNvSpPr>
            <a:spLocks noGrp="1"/>
          </p:cNvSpPr>
          <p:nvPr>
            <p:ph type="body" sz="quarter" idx="12"/>
          </p:nvPr>
        </p:nvSpPr>
        <p:spPr>
          <a:xfrm>
            <a:off x="366715" y="4503439"/>
            <a:ext cx="4370387" cy="1080000"/>
          </a:xfrm>
        </p:spPr>
        <p:txBody>
          <a:bodyPr/>
          <a:lstStyle>
            <a:lvl1pPr marL="0" indent="0" algn="l" defTabSz="457200" rtl="0" eaLnBrk="1" latinLnBrk="0" hangingPunct="1">
              <a:lnSpc>
                <a:spcPct val="90000"/>
              </a:lnSpc>
              <a:spcBef>
                <a:spcPct val="0"/>
              </a:spcBef>
              <a:buNone/>
              <a:defRPr lang="en-GB" sz="2400" b="0" kern="1200" dirty="0">
                <a:solidFill>
                  <a:schemeClr val="bg1"/>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5" name="Text Placeholder 11"/>
          <p:cNvSpPr>
            <a:spLocks noGrp="1"/>
          </p:cNvSpPr>
          <p:nvPr>
            <p:ph type="body" sz="quarter" idx="13"/>
          </p:nvPr>
        </p:nvSpPr>
        <p:spPr>
          <a:xfrm>
            <a:off x="366713" y="6387299"/>
            <a:ext cx="1714500" cy="144000"/>
          </a:xfrm>
        </p:spPr>
        <p:txBody>
          <a:bodyPr/>
          <a:lstStyle>
            <a:lvl1pPr marL="0" indent="0" algn="l" defTabSz="457200" rtl="0" eaLnBrk="1" latinLnBrk="0" hangingPunct="1">
              <a:lnSpc>
                <a:spcPct val="100000"/>
              </a:lnSpc>
              <a:spcBef>
                <a:spcPts val="0"/>
              </a:spcBef>
              <a:buClr>
                <a:schemeClr val="accent1"/>
              </a:buClr>
              <a:buFont typeface="Arial" panose="020B0604020202020204"/>
              <a:buNone/>
              <a:defRPr lang="en-GB" sz="750" b="0" kern="1200" baseline="0" dirty="0">
                <a:solidFill>
                  <a:schemeClr val="bg1"/>
                </a:solidFill>
                <a:latin typeface="+mn-lt"/>
                <a:ea typeface="+mn-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8" name="Text Placeholder 8"/>
          <p:cNvSpPr>
            <a:spLocks noGrp="1"/>
          </p:cNvSpPr>
          <p:nvPr>
            <p:ph type="body" sz="quarter" idx="16"/>
          </p:nvPr>
        </p:nvSpPr>
        <p:spPr>
          <a:xfrm>
            <a:off x="366712" y="6146803"/>
            <a:ext cx="1714502" cy="144000"/>
          </a:xfrm>
        </p:spPr>
        <p:txBody>
          <a:bodyPr/>
          <a:lstStyle>
            <a:lvl1pPr marL="0" indent="0">
              <a:spcBef>
                <a:spcPts val="0"/>
              </a:spcBef>
              <a:buNone/>
              <a:defRPr sz="750" baseline="0">
                <a:solidFill>
                  <a:schemeClr val="bg1"/>
                </a:solidFill>
                <a:latin typeface="+mn-lt"/>
                <a:ea typeface="+mn-ea"/>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zh-CN" altLang="en-US" noProof="0" dirty="0"/>
              <a:t>单击此处编辑母版文本样式</a:t>
            </a:r>
            <a:endParaRPr lang="zh-CN" altLang="en-US" noProof="0" dirty="0"/>
          </a:p>
        </p:txBody>
      </p:sp>
      <p:sp>
        <p:nvSpPr>
          <p:cNvPr id="12" name="Date Placeholder 5"/>
          <p:cNvSpPr>
            <a:spLocks noGrp="1"/>
          </p:cNvSpPr>
          <p:nvPr>
            <p:ph type="dt" sz="half" idx="17"/>
          </p:nvPr>
        </p:nvSpPr>
        <p:spPr>
          <a:xfrm>
            <a:off x="5510213" y="2106613"/>
            <a:ext cx="1619250" cy="161925"/>
          </a:xfrm>
        </p:spPr>
        <p:txBody>
          <a:bodyPr/>
          <a:lstStyle>
            <a:lvl1pPr>
              <a:defRPr sz="800" b="1">
                <a:solidFill>
                  <a:schemeClr val="bg1"/>
                </a:solidFill>
                <a:latin typeface="+mn-lt"/>
              </a:defRPr>
            </a:lvl1pPr>
          </a:lstStyle>
          <a:p>
            <a:pPr>
              <a:defRPr/>
            </a:pPr>
            <a:r>
              <a:rPr lang="en-GB"/>
              <a:t>30/10/2015</a:t>
            </a:r>
            <a:endParaRPr lang="en-GB" dirty="0"/>
          </a:p>
        </p:txBody>
      </p:sp>
      <p:sp>
        <p:nvSpPr>
          <p:cNvPr id="16" name="Footer Placeholder 12"/>
          <p:cNvSpPr>
            <a:spLocks noGrp="1"/>
          </p:cNvSpPr>
          <p:nvPr>
            <p:ph type="ftr" sz="quarter" idx="18"/>
          </p:nvPr>
        </p:nvSpPr>
        <p:spPr>
          <a:xfrm>
            <a:off x="5510213" y="4159250"/>
            <a:ext cx="1619250" cy="161925"/>
          </a:xfrm>
        </p:spPr>
        <p:txBody>
          <a:bodyPr/>
          <a:lstStyle>
            <a:lvl1pPr>
              <a:defRPr lang="en-US" altLang="ja-JP" sz="800" b="1">
                <a:solidFill>
                  <a:schemeClr val="bg1"/>
                </a:solidFill>
                <a:latin typeface="+mn-lt"/>
                <a:ea typeface="+mn-ea"/>
              </a:defRPr>
            </a:lvl1pPr>
          </a:lstStyle>
          <a:p>
            <a:pPr>
              <a:defRPr/>
            </a:pPr>
            <a:r>
              <a:rPr lang="en-GB" altLang="zh-CN"/>
              <a:t>Footer or alternate date</a:t>
            </a:r>
            <a:endParaRPr lang="en-GB" altLang="zh-CN" dirty="0"/>
          </a:p>
        </p:txBody>
      </p:sp>
      <p:sp>
        <p:nvSpPr>
          <p:cNvPr id="17" name="Slide Number Placeholder 1"/>
          <p:cNvSpPr>
            <a:spLocks noGrp="1"/>
          </p:cNvSpPr>
          <p:nvPr>
            <p:ph type="sldNum" sz="quarter" idx="19"/>
          </p:nvPr>
        </p:nvSpPr>
        <p:spPr>
          <a:xfrm>
            <a:off x="8631238" y="6858000"/>
            <a:ext cx="144462" cy="144463"/>
          </a:xfrm>
        </p:spPr>
        <p:txBody>
          <a:bodyPr/>
          <a:lstStyle>
            <a:lvl1pPr>
              <a:defRPr>
                <a:solidFill>
                  <a:schemeClr val="bg1"/>
                </a:solidFill>
              </a:defRPr>
            </a:lvl1pPr>
          </a:lstStyle>
          <a:p>
            <a:pPr>
              <a:defRPr/>
            </a:pPr>
            <a:fld id="{9E7D0178-C9DE-43A6-82C3-51F5719091C2}" type="slidenum">
              <a:rPr lang="en-GB"/>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showMasterSp="0">
  <p:cSld name="Bilingual Section Header">
    <p:bg>
      <p:bgPr>
        <a:gradFill rotWithShape="0">
          <a:gsLst>
            <a:gs pos="0">
              <a:schemeClr val="bg2"/>
            </a:gs>
            <a:gs pos="100000">
              <a:schemeClr val="bg1"/>
            </a:gs>
          </a:gsLst>
          <a:lin ang="4500000"/>
        </a:gradFill>
        <a:effectLst/>
      </p:bgPr>
    </p:bg>
    <p:spTree>
      <p:nvGrpSpPr>
        <p:cNvPr id="1" name=""/>
        <p:cNvGrpSpPr/>
        <p:nvPr/>
      </p:nvGrpSpPr>
      <p:grpSpPr>
        <a:xfrm>
          <a:off x="0" y="0"/>
          <a:ext cx="0" cy="0"/>
          <a:chOff x="0" y="0"/>
          <a:chExt cx="0" cy="0"/>
        </a:xfrm>
      </p:grpSpPr>
      <p:sp>
        <p:nvSpPr>
          <p:cNvPr id="6" name="Rectangle 4"/>
          <p:cNvSpPr/>
          <p:nvPr/>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schemeClr val="bg2"/>
              </a:solidFill>
            </a:endParaRPr>
          </a:p>
        </p:txBody>
      </p:sp>
      <p:sp>
        <p:nvSpPr>
          <p:cNvPr id="7" name="Freeform 5"/>
          <p:cNvSpPr/>
          <p:nvPr/>
        </p:nvSpPr>
        <p:spPr bwMode="auto">
          <a:xfrm>
            <a:off x="-1807" y="0"/>
            <a:ext cx="8741902"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 name="connsiteX0" fmla="*/ 13250 w 13250"/>
              <a:gd name="connsiteY0" fmla="*/ 2940 h 10939"/>
              <a:gd name="connsiteX1" fmla="*/ 11015 w 13250"/>
              <a:gd name="connsiteY1" fmla="*/ 199 h 10939"/>
              <a:gd name="connsiteX2" fmla="*/ 0 w 13250"/>
              <a:gd name="connsiteY2" fmla="*/ 209 h 10939"/>
              <a:gd name="connsiteX3" fmla="*/ 3304 w 13250"/>
              <a:gd name="connsiteY3" fmla="*/ 10199 h 10939"/>
              <a:gd name="connsiteX4" fmla="*/ 7622 w 13250"/>
              <a:gd name="connsiteY4" fmla="*/ 10199 h 10939"/>
              <a:gd name="connsiteX5" fmla="*/ 13250 w 13250"/>
              <a:gd name="connsiteY5" fmla="*/ 3176 h 10939"/>
              <a:gd name="connsiteX6" fmla="*/ 13250 w 13250"/>
              <a:gd name="connsiteY6" fmla="*/ 2940 h 10939"/>
              <a:gd name="connsiteX0-1" fmla="*/ 13250 w 13250"/>
              <a:gd name="connsiteY0-2" fmla="*/ 2940 h 10939"/>
              <a:gd name="connsiteX1-3" fmla="*/ 11015 w 13250"/>
              <a:gd name="connsiteY1-4" fmla="*/ 199 h 10939"/>
              <a:gd name="connsiteX2-5" fmla="*/ 0 w 13250"/>
              <a:gd name="connsiteY2-6" fmla="*/ 209 h 10939"/>
              <a:gd name="connsiteX3-7" fmla="*/ 3304 w 13250"/>
              <a:gd name="connsiteY3-8" fmla="*/ 10199 h 10939"/>
              <a:gd name="connsiteX4-9" fmla="*/ 7622 w 13250"/>
              <a:gd name="connsiteY4-10" fmla="*/ 10199 h 10939"/>
              <a:gd name="connsiteX5-11" fmla="*/ 13250 w 13250"/>
              <a:gd name="connsiteY5-12" fmla="*/ 3176 h 10939"/>
              <a:gd name="connsiteX6-13" fmla="*/ 13250 w 13250"/>
              <a:gd name="connsiteY6-14" fmla="*/ 2940 h 10939"/>
              <a:gd name="connsiteX0-15" fmla="*/ 13250 w 13250"/>
              <a:gd name="connsiteY0-16" fmla="*/ 2940 h 10939"/>
              <a:gd name="connsiteX1-17" fmla="*/ 11015 w 13250"/>
              <a:gd name="connsiteY1-18" fmla="*/ 199 h 10939"/>
              <a:gd name="connsiteX2-19" fmla="*/ 0 w 13250"/>
              <a:gd name="connsiteY2-20" fmla="*/ 209 h 10939"/>
              <a:gd name="connsiteX3-21" fmla="*/ 3304 w 13250"/>
              <a:gd name="connsiteY3-22" fmla="*/ 10199 h 10939"/>
              <a:gd name="connsiteX4-23" fmla="*/ 7622 w 13250"/>
              <a:gd name="connsiteY4-24" fmla="*/ 10199 h 10939"/>
              <a:gd name="connsiteX5-25" fmla="*/ 13250 w 13250"/>
              <a:gd name="connsiteY5-26" fmla="*/ 3176 h 10939"/>
              <a:gd name="connsiteX6-27" fmla="*/ 13250 w 13250"/>
              <a:gd name="connsiteY6-28" fmla="*/ 2940 h 10939"/>
              <a:gd name="connsiteX0-29" fmla="*/ 13250 w 13250"/>
              <a:gd name="connsiteY0-30" fmla="*/ 2940 h 10939"/>
              <a:gd name="connsiteX1-31" fmla="*/ 11015 w 13250"/>
              <a:gd name="connsiteY1-32" fmla="*/ 199 h 10939"/>
              <a:gd name="connsiteX2-33" fmla="*/ 0 w 13250"/>
              <a:gd name="connsiteY2-34" fmla="*/ 209 h 10939"/>
              <a:gd name="connsiteX3-35" fmla="*/ 3304 w 13250"/>
              <a:gd name="connsiteY3-36" fmla="*/ 10199 h 10939"/>
              <a:gd name="connsiteX4-37" fmla="*/ 7622 w 13250"/>
              <a:gd name="connsiteY4-38" fmla="*/ 10199 h 10939"/>
              <a:gd name="connsiteX5-39" fmla="*/ 13250 w 13250"/>
              <a:gd name="connsiteY5-40" fmla="*/ 3176 h 10939"/>
              <a:gd name="connsiteX6-41" fmla="*/ 13250 w 13250"/>
              <a:gd name="connsiteY6-42" fmla="*/ 2940 h 10939"/>
              <a:gd name="connsiteX0-43" fmla="*/ 13250 w 13250"/>
              <a:gd name="connsiteY0-44" fmla="*/ 2940 h 10939"/>
              <a:gd name="connsiteX1-45" fmla="*/ 11015 w 13250"/>
              <a:gd name="connsiteY1-46" fmla="*/ 199 h 10939"/>
              <a:gd name="connsiteX2-47" fmla="*/ 0 w 13250"/>
              <a:gd name="connsiteY2-48" fmla="*/ 209 h 10939"/>
              <a:gd name="connsiteX3-49" fmla="*/ 3304 w 13250"/>
              <a:gd name="connsiteY3-50" fmla="*/ 10199 h 10939"/>
              <a:gd name="connsiteX4-51" fmla="*/ 7622 w 13250"/>
              <a:gd name="connsiteY4-52" fmla="*/ 10199 h 10939"/>
              <a:gd name="connsiteX5-53" fmla="*/ 13250 w 13250"/>
              <a:gd name="connsiteY5-54" fmla="*/ 3176 h 10939"/>
              <a:gd name="connsiteX6-55" fmla="*/ 13250 w 13250"/>
              <a:gd name="connsiteY6-56" fmla="*/ 2940 h 10939"/>
              <a:gd name="connsiteX0-57" fmla="*/ 13820 w 13820"/>
              <a:gd name="connsiteY0-58" fmla="*/ 2940 h 10923"/>
              <a:gd name="connsiteX1-59" fmla="*/ 11585 w 13820"/>
              <a:gd name="connsiteY1-60" fmla="*/ 199 h 10923"/>
              <a:gd name="connsiteX2-61" fmla="*/ 570 w 13820"/>
              <a:gd name="connsiteY2-62" fmla="*/ 209 h 10923"/>
              <a:gd name="connsiteX3-63" fmla="*/ 562 w 13820"/>
              <a:gd name="connsiteY3-64" fmla="*/ 10178 h 10923"/>
              <a:gd name="connsiteX4-65" fmla="*/ 8192 w 13820"/>
              <a:gd name="connsiteY4-66" fmla="*/ 10199 h 10923"/>
              <a:gd name="connsiteX5-67" fmla="*/ 13820 w 13820"/>
              <a:gd name="connsiteY5-68" fmla="*/ 3176 h 10923"/>
              <a:gd name="connsiteX6-69" fmla="*/ 13820 w 13820"/>
              <a:gd name="connsiteY6-70" fmla="*/ 2940 h 10923"/>
              <a:gd name="connsiteX0-71" fmla="*/ 13820 w 13820"/>
              <a:gd name="connsiteY0-72" fmla="*/ 2940 h 10923"/>
              <a:gd name="connsiteX1-73" fmla="*/ 11585 w 13820"/>
              <a:gd name="connsiteY1-74" fmla="*/ 199 h 10923"/>
              <a:gd name="connsiteX2-75" fmla="*/ 570 w 13820"/>
              <a:gd name="connsiteY2-76" fmla="*/ 209 h 10923"/>
              <a:gd name="connsiteX3-77" fmla="*/ 562 w 13820"/>
              <a:gd name="connsiteY3-78" fmla="*/ 10178 h 10923"/>
              <a:gd name="connsiteX4-79" fmla="*/ 8192 w 13820"/>
              <a:gd name="connsiteY4-80" fmla="*/ 10199 h 10923"/>
              <a:gd name="connsiteX5-81" fmla="*/ 13820 w 13820"/>
              <a:gd name="connsiteY5-82" fmla="*/ 3176 h 10923"/>
              <a:gd name="connsiteX6-83" fmla="*/ 13820 w 13820"/>
              <a:gd name="connsiteY6-84" fmla="*/ 2940 h 10923"/>
              <a:gd name="connsiteX0-85" fmla="*/ 13820 w 13820"/>
              <a:gd name="connsiteY0-86" fmla="*/ 2940 h 10923"/>
              <a:gd name="connsiteX1-87" fmla="*/ 11585 w 13820"/>
              <a:gd name="connsiteY1-88" fmla="*/ 199 h 10923"/>
              <a:gd name="connsiteX2-89" fmla="*/ 570 w 13820"/>
              <a:gd name="connsiteY2-90" fmla="*/ 209 h 10923"/>
              <a:gd name="connsiteX3-91" fmla="*/ 562 w 13820"/>
              <a:gd name="connsiteY3-92" fmla="*/ 10178 h 10923"/>
              <a:gd name="connsiteX4-93" fmla="*/ 8192 w 13820"/>
              <a:gd name="connsiteY4-94" fmla="*/ 10199 h 10923"/>
              <a:gd name="connsiteX5-95" fmla="*/ 13820 w 13820"/>
              <a:gd name="connsiteY5-96" fmla="*/ 3176 h 10923"/>
              <a:gd name="connsiteX6-97" fmla="*/ 13820 w 13820"/>
              <a:gd name="connsiteY6-98" fmla="*/ 2940 h 10923"/>
              <a:gd name="connsiteX0-99" fmla="*/ 13820 w 13820"/>
              <a:gd name="connsiteY0-100" fmla="*/ 2940 h 10923"/>
              <a:gd name="connsiteX1-101" fmla="*/ 11585 w 13820"/>
              <a:gd name="connsiteY1-102" fmla="*/ 199 h 10923"/>
              <a:gd name="connsiteX2-103" fmla="*/ 570 w 13820"/>
              <a:gd name="connsiteY2-104" fmla="*/ 209 h 10923"/>
              <a:gd name="connsiteX3-105" fmla="*/ 562 w 13820"/>
              <a:gd name="connsiteY3-106" fmla="*/ 10178 h 10923"/>
              <a:gd name="connsiteX4-107" fmla="*/ 8192 w 13820"/>
              <a:gd name="connsiteY4-108" fmla="*/ 10199 h 10923"/>
              <a:gd name="connsiteX5-109" fmla="*/ 13820 w 13820"/>
              <a:gd name="connsiteY5-110" fmla="*/ 3176 h 10923"/>
              <a:gd name="connsiteX6-111" fmla="*/ 13820 w 13820"/>
              <a:gd name="connsiteY6-112" fmla="*/ 2940 h 10923"/>
              <a:gd name="connsiteX0-113" fmla="*/ 13820 w 13820"/>
              <a:gd name="connsiteY0-114" fmla="*/ 2940 h 10923"/>
              <a:gd name="connsiteX1-115" fmla="*/ 11585 w 13820"/>
              <a:gd name="connsiteY1-116" fmla="*/ 199 h 10923"/>
              <a:gd name="connsiteX2-117" fmla="*/ 570 w 13820"/>
              <a:gd name="connsiteY2-118" fmla="*/ 209 h 10923"/>
              <a:gd name="connsiteX3-119" fmla="*/ 562 w 13820"/>
              <a:gd name="connsiteY3-120" fmla="*/ 10178 h 10923"/>
              <a:gd name="connsiteX4-121" fmla="*/ 8192 w 13820"/>
              <a:gd name="connsiteY4-122" fmla="*/ 10199 h 10923"/>
              <a:gd name="connsiteX5-123" fmla="*/ 13820 w 13820"/>
              <a:gd name="connsiteY5-124" fmla="*/ 3176 h 10923"/>
              <a:gd name="connsiteX6-125" fmla="*/ 13820 w 13820"/>
              <a:gd name="connsiteY6-126" fmla="*/ 2940 h 10923"/>
              <a:gd name="connsiteX0-127" fmla="*/ 13258 w 13258"/>
              <a:gd name="connsiteY0-128" fmla="*/ 2940 h 10923"/>
              <a:gd name="connsiteX1-129" fmla="*/ 11023 w 13258"/>
              <a:gd name="connsiteY1-130" fmla="*/ 199 h 10923"/>
              <a:gd name="connsiteX2-131" fmla="*/ 8 w 13258"/>
              <a:gd name="connsiteY2-132" fmla="*/ 209 h 10923"/>
              <a:gd name="connsiteX3-133" fmla="*/ 0 w 13258"/>
              <a:gd name="connsiteY3-134" fmla="*/ 10178 h 10923"/>
              <a:gd name="connsiteX4-135" fmla="*/ 7630 w 13258"/>
              <a:gd name="connsiteY4-136" fmla="*/ 10199 h 10923"/>
              <a:gd name="connsiteX5-137" fmla="*/ 13258 w 13258"/>
              <a:gd name="connsiteY5-138" fmla="*/ 3176 h 10923"/>
              <a:gd name="connsiteX6-139" fmla="*/ 13258 w 13258"/>
              <a:gd name="connsiteY6-140" fmla="*/ 2940 h 10923"/>
              <a:gd name="connsiteX0-141" fmla="*/ 13258 w 13258"/>
              <a:gd name="connsiteY0-142" fmla="*/ 2940 h 10199"/>
              <a:gd name="connsiteX1-143" fmla="*/ 11023 w 13258"/>
              <a:gd name="connsiteY1-144" fmla="*/ 199 h 10199"/>
              <a:gd name="connsiteX2-145" fmla="*/ 8 w 13258"/>
              <a:gd name="connsiteY2-146" fmla="*/ 209 h 10199"/>
              <a:gd name="connsiteX3-147" fmla="*/ 0 w 13258"/>
              <a:gd name="connsiteY3-148" fmla="*/ 10178 h 10199"/>
              <a:gd name="connsiteX4-149" fmla="*/ 7630 w 13258"/>
              <a:gd name="connsiteY4-150" fmla="*/ 10199 h 10199"/>
              <a:gd name="connsiteX5-151" fmla="*/ 13258 w 13258"/>
              <a:gd name="connsiteY5-152" fmla="*/ 3176 h 10199"/>
              <a:gd name="connsiteX6-153" fmla="*/ 13258 w 13258"/>
              <a:gd name="connsiteY6-154" fmla="*/ 2940 h 10199"/>
              <a:gd name="connsiteX0-155" fmla="*/ 13258 w 13258"/>
              <a:gd name="connsiteY0-156" fmla="*/ 2940 h 10199"/>
              <a:gd name="connsiteX1-157" fmla="*/ 11023 w 13258"/>
              <a:gd name="connsiteY1-158" fmla="*/ 199 h 10199"/>
              <a:gd name="connsiteX2-159" fmla="*/ 8 w 13258"/>
              <a:gd name="connsiteY2-160" fmla="*/ 209 h 10199"/>
              <a:gd name="connsiteX3-161" fmla="*/ 0 w 13258"/>
              <a:gd name="connsiteY3-162" fmla="*/ 10178 h 10199"/>
              <a:gd name="connsiteX4-163" fmla="*/ 7630 w 13258"/>
              <a:gd name="connsiteY4-164" fmla="*/ 10199 h 10199"/>
              <a:gd name="connsiteX5-165" fmla="*/ 13258 w 13258"/>
              <a:gd name="connsiteY5-166" fmla="*/ 3176 h 10199"/>
              <a:gd name="connsiteX6-167" fmla="*/ 13258 w 13258"/>
              <a:gd name="connsiteY6-168" fmla="*/ 2940 h 10199"/>
              <a:gd name="connsiteX0-169" fmla="*/ 13258 w 13258"/>
              <a:gd name="connsiteY0-170" fmla="*/ 2940 h 10199"/>
              <a:gd name="connsiteX1-171" fmla="*/ 11023 w 13258"/>
              <a:gd name="connsiteY1-172" fmla="*/ 199 h 10199"/>
              <a:gd name="connsiteX2-173" fmla="*/ 8 w 13258"/>
              <a:gd name="connsiteY2-174" fmla="*/ 209 h 10199"/>
              <a:gd name="connsiteX3-175" fmla="*/ 0 w 13258"/>
              <a:gd name="connsiteY3-176" fmla="*/ 10178 h 10199"/>
              <a:gd name="connsiteX4-177" fmla="*/ 7630 w 13258"/>
              <a:gd name="connsiteY4-178" fmla="*/ 10199 h 10199"/>
              <a:gd name="connsiteX5-179" fmla="*/ 13258 w 13258"/>
              <a:gd name="connsiteY5-180" fmla="*/ 3176 h 10199"/>
              <a:gd name="connsiteX6-181" fmla="*/ 13258 w 13258"/>
              <a:gd name="connsiteY6-182" fmla="*/ 2940 h 10199"/>
              <a:gd name="connsiteX0-183" fmla="*/ 13258 w 13258"/>
              <a:gd name="connsiteY0-184" fmla="*/ 2741 h 10000"/>
              <a:gd name="connsiteX1-185" fmla="*/ 11023 w 13258"/>
              <a:gd name="connsiteY1-186" fmla="*/ 0 h 10000"/>
              <a:gd name="connsiteX2-187" fmla="*/ 8 w 13258"/>
              <a:gd name="connsiteY2-188" fmla="*/ 10 h 10000"/>
              <a:gd name="connsiteX3-189" fmla="*/ 0 w 13258"/>
              <a:gd name="connsiteY3-190" fmla="*/ 9979 h 10000"/>
              <a:gd name="connsiteX4-191" fmla="*/ 7630 w 13258"/>
              <a:gd name="connsiteY4-192" fmla="*/ 10000 h 10000"/>
              <a:gd name="connsiteX5-193" fmla="*/ 13258 w 13258"/>
              <a:gd name="connsiteY5-194" fmla="*/ 2977 h 10000"/>
              <a:gd name="connsiteX6-195" fmla="*/ 13258 w 13258"/>
              <a:gd name="connsiteY6-196" fmla="*/ 2741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3258" h="10000">
                <a:moveTo>
                  <a:pt x="13258" y="2741"/>
                </a:moveTo>
                <a:cubicBezTo>
                  <a:pt x="11023" y="0"/>
                  <a:pt x="12445" y="1759"/>
                  <a:pt x="11023" y="0"/>
                </a:cubicBezTo>
                <a:lnTo>
                  <a:pt x="8" y="10"/>
                </a:lnTo>
                <a:cubicBezTo>
                  <a:pt x="8" y="10010"/>
                  <a:pt x="13" y="7988"/>
                  <a:pt x="0" y="9979"/>
                </a:cubicBezTo>
                <a:lnTo>
                  <a:pt x="7630" y="10000"/>
                </a:lnTo>
                <a:lnTo>
                  <a:pt x="13258" y="2977"/>
                </a:lnTo>
                <a:cubicBezTo>
                  <a:pt x="13312" y="2912"/>
                  <a:pt x="13312" y="2806"/>
                  <a:pt x="13258" y="2741"/>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a:lstStyle/>
          <a:p>
            <a:pPr>
              <a:defRPr/>
            </a:pPr>
            <a:endParaRPr lang="en-GB" dirty="0">
              <a:solidFill>
                <a:schemeClr val="tx1"/>
              </a:solidFill>
            </a:endParaRPr>
          </a:p>
        </p:txBody>
      </p:sp>
      <p:pic>
        <p:nvPicPr>
          <p:cNvPr id="8" name="Picture 14"/>
          <p:cNvPicPr>
            <a:picLocks noChangeAspect="1"/>
          </p:cNvPicPr>
          <p:nvPr/>
        </p:nvPicPr>
        <p:blipFill>
          <a:blip r:embed="rId2"/>
          <a:srcRect/>
          <a:stretch>
            <a:fillRect/>
          </a:stretch>
        </p:blipFill>
        <p:spPr bwMode="auto">
          <a:xfrm>
            <a:off x="8018463" y="6507163"/>
            <a:ext cx="833437" cy="214312"/>
          </a:xfrm>
          <a:prstGeom prst="rect">
            <a:avLst/>
          </a:prstGeom>
          <a:noFill/>
          <a:ln w="9525">
            <a:noFill/>
            <a:miter lim="800000"/>
            <a:headEnd/>
            <a:tailEnd/>
          </a:ln>
        </p:spPr>
      </p:pic>
      <p:sp>
        <p:nvSpPr>
          <p:cNvPr id="10" name="Text Placeholder 2"/>
          <p:cNvSpPr>
            <a:spLocks noGrp="1"/>
          </p:cNvSpPr>
          <p:nvPr>
            <p:ph type="body" idx="1"/>
          </p:nvPr>
        </p:nvSpPr>
        <p:spPr>
          <a:xfrm>
            <a:off x="366713" y="1096023"/>
            <a:ext cx="6271902" cy="553999"/>
          </a:xfrm>
        </p:spPr>
        <p:txBody>
          <a:bodyPr anchor="b"/>
          <a:lstStyle>
            <a:lvl1pPr marL="0" indent="0">
              <a:spcBef>
                <a:spcPts val="0"/>
              </a:spcBef>
              <a:buNone/>
              <a:defRPr sz="2400" b="1">
                <a:solidFill>
                  <a:srgbClr val="565A5C"/>
                </a:solidFill>
                <a:latin typeface="+mj-lt"/>
                <a:ea typeface="+mj-ea"/>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0" dirty="0"/>
              <a:t>单击此处编辑母版文本样式</a:t>
            </a:r>
            <a:endParaRPr lang="zh-CN" altLang="en-US" noProof="0" dirty="0"/>
          </a:p>
        </p:txBody>
      </p:sp>
      <p:sp>
        <p:nvSpPr>
          <p:cNvPr id="11" name="Title 17"/>
          <p:cNvSpPr>
            <a:spLocks noGrp="1"/>
          </p:cNvSpPr>
          <p:nvPr>
            <p:ph type="title"/>
          </p:nvPr>
        </p:nvSpPr>
        <p:spPr>
          <a:xfrm>
            <a:off x="366717" y="1691900"/>
            <a:ext cx="6271411" cy="1099985"/>
          </a:xfrm>
        </p:spPr>
        <p:txBody>
          <a:bodyPr lIns="324000">
            <a:noAutofit/>
          </a:bodyPr>
          <a:lstStyle>
            <a:lvl1pPr algn="l">
              <a:lnSpc>
                <a:spcPct val="90000"/>
              </a:lnSpc>
              <a:defRPr sz="2400" b="0">
                <a:solidFill>
                  <a:srgbClr val="565A5C"/>
                </a:solidFill>
                <a:latin typeface="+mj-lt"/>
                <a:ea typeface="+mj-ea"/>
                <a:cs typeface="Arial" panose="020B0604020202020204" pitchFamily="34" charset="0"/>
              </a:defRPr>
            </a:lvl1pPr>
          </a:lstStyle>
          <a:p>
            <a:r>
              <a:rPr lang="zh-CN" altLang="en-US" noProof="0" dirty="0"/>
              <a:t>单击此处编辑母版标题样式</a:t>
            </a:r>
            <a:endParaRPr lang="en-GB" noProof="0" dirty="0"/>
          </a:p>
        </p:txBody>
      </p:sp>
      <p:sp>
        <p:nvSpPr>
          <p:cNvPr id="12" name="Text Placeholder 5"/>
          <p:cNvSpPr>
            <a:spLocks noGrp="1"/>
          </p:cNvSpPr>
          <p:nvPr>
            <p:ph type="body" sz="quarter" idx="13"/>
          </p:nvPr>
        </p:nvSpPr>
        <p:spPr>
          <a:xfrm>
            <a:off x="366713" y="3435087"/>
            <a:ext cx="6273000" cy="1101223"/>
          </a:xfrm>
        </p:spPr>
        <p:txBody>
          <a:bodyPr/>
          <a:lstStyle>
            <a:lvl1pPr marL="0" indent="0" algn="l" defTabSz="457200" rtl="0" eaLnBrk="1" latinLnBrk="0" hangingPunct="1">
              <a:lnSpc>
                <a:spcPct val="90000"/>
              </a:lnSpc>
              <a:spcBef>
                <a:spcPct val="0"/>
              </a:spcBef>
              <a:buNone/>
              <a:defRPr lang="en-GB" sz="2400" b="0" kern="1200" dirty="0">
                <a:solidFill>
                  <a:srgbClr val="565A5C"/>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4" name="Text Placeholder 8"/>
          <p:cNvSpPr>
            <a:spLocks noGrp="1"/>
          </p:cNvSpPr>
          <p:nvPr>
            <p:ph type="body" sz="quarter" idx="14"/>
          </p:nvPr>
        </p:nvSpPr>
        <p:spPr>
          <a:xfrm>
            <a:off x="366713" y="2834968"/>
            <a:ext cx="6273000" cy="554400"/>
          </a:xfrm>
        </p:spPr>
        <p:txBody>
          <a:bodyPr/>
          <a:lstStyle>
            <a:lvl1pPr marL="182880" indent="-182880">
              <a:buNone/>
              <a:defRPr lang="en-GB" sz="2400" b="1" kern="1200" dirty="0">
                <a:solidFill>
                  <a:srgbClr val="565A5C"/>
                </a:solidFill>
                <a:latin typeface="+mj-lt"/>
                <a:ea typeface="+mn-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9" name="Date Placeholder 1"/>
          <p:cNvSpPr>
            <a:spLocks noGrp="1"/>
          </p:cNvSpPr>
          <p:nvPr>
            <p:ph type="dt" sz="half" idx="15"/>
          </p:nvPr>
        </p:nvSpPr>
        <p:spPr/>
        <p:txBody>
          <a:bodyPr/>
          <a:lstStyle>
            <a:lvl1pPr>
              <a:defRPr/>
            </a:lvl1pPr>
          </a:lstStyle>
          <a:p>
            <a:pPr>
              <a:defRPr/>
            </a:pPr>
            <a:r>
              <a:rPr lang="en-GB"/>
              <a:t>30/10/2015</a:t>
            </a:r>
            <a:endParaRPr lang="en-GB" dirty="0"/>
          </a:p>
        </p:txBody>
      </p:sp>
      <p:sp>
        <p:nvSpPr>
          <p:cNvPr id="13" name="Slide Number Placeholder 3"/>
          <p:cNvSpPr>
            <a:spLocks noGrp="1"/>
          </p:cNvSpPr>
          <p:nvPr>
            <p:ph type="sldNum" sz="quarter" idx="16"/>
          </p:nvPr>
        </p:nvSpPr>
        <p:spPr/>
        <p:txBody>
          <a:bodyPr/>
          <a:lstStyle>
            <a:lvl1pPr>
              <a:defRPr/>
            </a:lvl1pPr>
          </a:lstStyle>
          <a:p>
            <a:pPr>
              <a:defRPr/>
            </a:pPr>
            <a:fld id="{C0F4FD3A-1542-41EA-849B-3111D4AD63CB}" type="slidenum">
              <a:rPr lang="en-GB"/>
            </a:fld>
            <a:endParaRPr lang="en-GB" dirty="0"/>
          </a:p>
        </p:txBody>
      </p:sp>
      <p:sp>
        <p:nvSpPr>
          <p:cNvPr id="15" name="Footer Placeholder 5"/>
          <p:cNvSpPr>
            <a:spLocks noGrp="1"/>
          </p:cNvSpPr>
          <p:nvPr>
            <p:ph type="ftr" sz="quarter" idx="1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Bilingual Title and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3" y="1603375"/>
            <a:ext cx="4038600" cy="4572000"/>
          </a:xfrm>
        </p:spPr>
        <p:txBody>
          <a:bodyPr/>
          <a:lstStyle>
            <a:lvl1pPr>
              <a:defRPr sz="1500">
                <a:solidFill>
                  <a:srgbClr val="565A5C"/>
                </a:solidFill>
                <a:latin typeface="+mn-lt"/>
                <a:ea typeface="+mn-ea"/>
              </a:defRPr>
            </a:lvl1pPr>
            <a:lvl2pPr>
              <a:buClr>
                <a:srgbClr val="565A5C"/>
              </a:buClr>
              <a:defRPr sz="1300">
                <a:solidFill>
                  <a:srgbClr val="565A5C"/>
                </a:solidFill>
                <a:latin typeface="+mn-lt"/>
                <a:ea typeface="+mn-ea"/>
              </a:defRPr>
            </a:lvl2pPr>
            <a:lvl3pPr>
              <a:defRPr sz="1100">
                <a:solidFill>
                  <a:srgbClr val="565A5C"/>
                </a:solidFill>
                <a:latin typeface="+mn-lt"/>
                <a:ea typeface="+mn-ea"/>
              </a:defRPr>
            </a:lvl3pPr>
            <a:lvl4pPr>
              <a:defRPr sz="1050">
                <a:solidFill>
                  <a:srgbClr val="565A5C"/>
                </a:solidFill>
                <a:latin typeface="+mn-lt"/>
                <a:ea typeface="+mn-ea"/>
              </a:defRPr>
            </a:lvl4pPr>
            <a:lvl5pPr>
              <a:defRPr sz="1000">
                <a:solidFill>
                  <a:srgbClr val="565A5C"/>
                </a:solidFill>
                <a:latin typeface="+mn-lt"/>
                <a:ea typeface="+mn-ea"/>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0" y="1603378"/>
            <a:ext cx="4038600" cy="4571999"/>
          </a:xfrm>
        </p:spPr>
        <p:txBody>
          <a:bodyPr/>
          <a:lstStyle>
            <a:lvl1pPr>
              <a:defRPr sz="1500">
                <a:solidFill>
                  <a:srgbClr val="565A5C"/>
                </a:solidFill>
              </a:defRPr>
            </a:lvl1pPr>
            <a:lvl2pPr>
              <a:buClr>
                <a:srgbClr val="565A5C"/>
              </a:buClr>
              <a:defRPr sz="1300">
                <a:solidFill>
                  <a:srgbClr val="565A5C"/>
                </a:solidFill>
              </a:defRPr>
            </a:lvl2pPr>
            <a:lvl3pPr>
              <a:defRPr sz="1100">
                <a:solidFill>
                  <a:srgbClr val="565A5C"/>
                </a:solidFill>
              </a:defRPr>
            </a:lvl3pPr>
            <a:lvl4pPr>
              <a:defRPr sz="1050">
                <a:solidFill>
                  <a:srgbClr val="565A5C"/>
                </a:solidFill>
              </a:defRPr>
            </a:lvl4pPr>
            <a:lvl5pPr>
              <a:defRPr sz="10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a:xfrm>
            <a:off x="366714" y="429260"/>
            <a:ext cx="4038600" cy="396000"/>
          </a:xfrm>
        </p:spPr>
        <p:txBody>
          <a:bodyPr/>
          <a:lstStyle>
            <a:lvl1pPr>
              <a:defRPr sz="1800" baseline="0">
                <a:solidFill>
                  <a:schemeClr val="tx2"/>
                </a:solidFill>
                <a:latin typeface="+mj-lt"/>
                <a:ea typeface="+mj-ea"/>
              </a:defRPr>
            </a:lvl1pPr>
          </a:lstStyle>
          <a:p>
            <a:r>
              <a:rPr lang="zh-CN" altLang="en-US" noProof="0" dirty="0"/>
              <a:t>单击此处编辑母版标题样式</a:t>
            </a:r>
            <a:endParaRPr lang="en-GB" noProof="0" dirty="0"/>
          </a:p>
        </p:txBody>
      </p:sp>
      <p:sp>
        <p:nvSpPr>
          <p:cNvPr id="10" name="Text Placeholder 9"/>
          <p:cNvSpPr>
            <a:spLocks noGrp="1"/>
          </p:cNvSpPr>
          <p:nvPr>
            <p:ph type="body" sz="quarter" idx="13"/>
          </p:nvPr>
        </p:nvSpPr>
        <p:spPr>
          <a:xfrm>
            <a:off x="4737100" y="430701"/>
            <a:ext cx="4038600" cy="396875"/>
          </a:xfrm>
        </p:spPr>
        <p:txBody>
          <a:bodyPr/>
          <a:lstStyle>
            <a:lvl1pPr marL="0" indent="0" algn="l" defTabSz="457200" rtl="0" eaLnBrk="1" latinLnBrk="0" hangingPunct="1">
              <a:spcBef>
                <a:spcPct val="0"/>
              </a:spcBef>
              <a:buNone/>
              <a:defRPr lang="en-GB" sz="1800" b="1" kern="1200" baseline="0" dirty="0">
                <a:solidFill>
                  <a:schemeClr val="tx2"/>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1" name="Text Placeholder 9"/>
          <p:cNvSpPr>
            <a:spLocks noGrp="1"/>
          </p:cNvSpPr>
          <p:nvPr>
            <p:ph type="body" sz="quarter" idx="15"/>
          </p:nvPr>
        </p:nvSpPr>
        <p:spPr bwMode="gray">
          <a:xfrm>
            <a:off x="366715" y="872489"/>
            <a:ext cx="4038601" cy="396000"/>
          </a:xfrm>
        </p:spPr>
        <p:txBody>
          <a:bodyPr lIns="244800"/>
          <a:lstStyle>
            <a:lvl1pPr marL="0" indent="0">
              <a:lnSpc>
                <a:spcPct val="95000"/>
              </a:lnSpc>
              <a:spcBef>
                <a:spcPts val="0"/>
              </a:spcBef>
              <a:buNone/>
              <a:defRPr sz="1800" b="0">
                <a:solidFill>
                  <a:schemeClr val="accent2"/>
                </a:solidFill>
                <a:latin typeface="+mj-lt"/>
                <a:ea typeface="+mj-ea"/>
              </a:defRPr>
            </a:lvl1pPr>
          </a:lstStyle>
          <a:p>
            <a:pPr lvl="0"/>
            <a:r>
              <a:rPr lang="zh-CN" altLang="en-US" noProof="0" dirty="0"/>
              <a:t>单击此处编辑母版文本样式</a:t>
            </a:r>
            <a:endParaRPr lang="zh-CN" altLang="en-US" noProof="0" dirty="0"/>
          </a:p>
        </p:txBody>
      </p:sp>
      <p:sp>
        <p:nvSpPr>
          <p:cNvPr id="12" name="Text Placeholder 9"/>
          <p:cNvSpPr>
            <a:spLocks noGrp="1"/>
          </p:cNvSpPr>
          <p:nvPr>
            <p:ph type="body" sz="quarter" idx="16"/>
          </p:nvPr>
        </p:nvSpPr>
        <p:spPr bwMode="gray">
          <a:xfrm>
            <a:off x="4737103" y="872489"/>
            <a:ext cx="4038601" cy="396000"/>
          </a:xfrm>
        </p:spPr>
        <p:txBody>
          <a:bodyPr/>
          <a:lstStyle>
            <a:lvl1pPr marL="0" indent="0">
              <a:lnSpc>
                <a:spcPct val="95000"/>
              </a:lnSpc>
              <a:spcBef>
                <a:spcPts val="0"/>
              </a:spcBef>
              <a:buNone/>
              <a:defRPr sz="1800" b="0" baseline="0">
                <a:solidFill>
                  <a:schemeClr val="accent2"/>
                </a:solidFill>
                <a:latin typeface="+mj-lt"/>
              </a:defRPr>
            </a:lvl1pPr>
          </a:lstStyle>
          <a:p>
            <a:pPr lvl="0"/>
            <a:r>
              <a:rPr lang="zh-CN" altLang="en-US" noProof="0" dirty="0"/>
              <a:t>单击此处编辑母版文本样式</a:t>
            </a:r>
            <a:endParaRPr lang="zh-CN" altLang="en-US" noProof="0" dirty="0"/>
          </a:p>
        </p:txBody>
      </p:sp>
      <p:sp>
        <p:nvSpPr>
          <p:cNvPr id="8" name="Slide Number Placeholder 5"/>
          <p:cNvSpPr>
            <a:spLocks noGrp="1"/>
          </p:cNvSpPr>
          <p:nvPr>
            <p:ph type="sldNum" sz="quarter" idx="17"/>
          </p:nvPr>
        </p:nvSpPr>
        <p:spPr/>
        <p:txBody>
          <a:bodyPr/>
          <a:lstStyle>
            <a:lvl1pPr>
              <a:defRPr/>
            </a:lvl1pPr>
          </a:lstStyle>
          <a:p>
            <a:pPr>
              <a:defRPr/>
            </a:pPr>
            <a:fld id="{9F6D5035-3DB2-4D79-9A49-EE0F75BB9FB3}" type="slidenum">
              <a:rPr lang="en-GB"/>
            </a:fld>
            <a:endParaRPr lang="en-GB" dirty="0"/>
          </a:p>
        </p:txBody>
      </p:sp>
      <p:sp>
        <p:nvSpPr>
          <p:cNvPr id="9" name="Date Placeholder 3"/>
          <p:cNvSpPr>
            <a:spLocks noGrp="1"/>
          </p:cNvSpPr>
          <p:nvPr>
            <p:ph type="dt" sz="half" idx="18"/>
          </p:nvPr>
        </p:nvSpPr>
        <p:spPr/>
        <p:txBody>
          <a:bodyPr/>
          <a:lstStyle>
            <a:lvl1pPr>
              <a:defRPr/>
            </a:lvl1pPr>
          </a:lstStyle>
          <a:p>
            <a:pPr>
              <a:defRPr/>
            </a:pPr>
            <a:r>
              <a:rPr lang="en-GB"/>
              <a:t>30/10/2015</a:t>
            </a:r>
            <a:endParaRPr lang="en-GB" dirty="0"/>
          </a:p>
        </p:txBody>
      </p:sp>
      <p:sp>
        <p:nvSpPr>
          <p:cNvPr id="13" name="Footer Placeholder 6"/>
          <p:cNvSpPr>
            <a:spLocks noGrp="1"/>
          </p:cNvSpPr>
          <p:nvPr>
            <p:ph type="ftr" sz="quarter" idx="19"/>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Bilingual Team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366713" y="1568447"/>
            <a:ext cx="2651760" cy="960120"/>
          </a:xfrm>
        </p:spPr>
        <p:txBody>
          <a:bodyPr/>
          <a:lstStyle>
            <a:lvl1pPr marL="0" indent="0">
              <a:buNone/>
              <a:defRPr sz="800" b="1">
                <a:solidFill>
                  <a:schemeClr val="accent2"/>
                </a:solidFill>
                <a:latin typeface="+mn-lt"/>
                <a:ea typeface="+mn-ea"/>
              </a:defRPr>
            </a:lvl1pPr>
            <a:lvl2pPr marL="0" indent="0">
              <a:spcBef>
                <a:spcPts val="0"/>
              </a:spcBef>
              <a:buNone/>
              <a:defRPr sz="800">
                <a:solidFill>
                  <a:srgbClr val="565A5C"/>
                </a:solidFill>
                <a:latin typeface="+mn-lt"/>
                <a:ea typeface="+mn-ea"/>
              </a:defRPr>
            </a:lvl2pPr>
            <a:lvl3pPr marL="0" indent="0">
              <a:spcBef>
                <a:spcPts val="600"/>
              </a:spcBef>
              <a:buNone/>
              <a:defRPr sz="800">
                <a:solidFill>
                  <a:srgbClr val="565A5C"/>
                </a:solidFill>
                <a:latin typeface="+mn-lt"/>
                <a:ea typeface="+mn-ea"/>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6" name="Text Placeholder 15"/>
          <p:cNvSpPr>
            <a:spLocks noGrp="1"/>
          </p:cNvSpPr>
          <p:nvPr>
            <p:ph type="body" sz="quarter" idx="15" hasCustomPrompt="1"/>
          </p:nvPr>
        </p:nvSpPr>
        <p:spPr>
          <a:xfrm>
            <a:off x="366713" y="2772936"/>
            <a:ext cx="2651760" cy="960120"/>
          </a:xfrm>
        </p:spPr>
        <p:txBody>
          <a:bodyPr/>
          <a:lstStyle>
            <a:lvl1pPr marL="0" indent="0">
              <a:buNone/>
              <a:defRPr sz="800" b="1">
                <a:solidFill>
                  <a:schemeClr val="accent2"/>
                </a:solidFill>
                <a:latin typeface="+mn-lt"/>
                <a:ea typeface="+mn-ea"/>
              </a:defRPr>
            </a:lvl1pPr>
            <a:lvl2pPr marL="0" indent="0">
              <a:spcBef>
                <a:spcPts val="0"/>
              </a:spcBef>
              <a:buNone/>
              <a:defRPr sz="800">
                <a:solidFill>
                  <a:srgbClr val="565A5C"/>
                </a:solidFill>
                <a:latin typeface="+mn-lt"/>
                <a:ea typeface="+mn-ea"/>
              </a:defRPr>
            </a:lvl2pPr>
            <a:lvl3pPr marL="0" indent="0">
              <a:spcBef>
                <a:spcPts val="600"/>
              </a:spcBef>
              <a:buNone/>
              <a:defRPr sz="800">
                <a:solidFill>
                  <a:srgbClr val="565A5C"/>
                </a:solidFill>
                <a:latin typeface="+mn-lt"/>
                <a:ea typeface="+mn-ea"/>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0" name="Text Placeholder 19"/>
          <p:cNvSpPr>
            <a:spLocks noGrp="1"/>
          </p:cNvSpPr>
          <p:nvPr>
            <p:ph type="body" sz="quarter" idx="17" hasCustomPrompt="1"/>
          </p:nvPr>
        </p:nvSpPr>
        <p:spPr>
          <a:xfrm>
            <a:off x="366713" y="5181915"/>
            <a:ext cx="2651760" cy="960120"/>
          </a:xfrm>
        </p:spPr>
        <p:txBody>
          <a:bodyPr/>
          <a:lstStyle>
            <a:lvl1pPr marL="0" indent="0">
              <a:buNone/>
              <a:defRPr sz="800" b="1">
                <a:solidFill>
                  <a:schemeClr val="accent2"/>
                </a:solidFill>
                <a:latin typeface="+mn-lt"/>
                <a:ea typeface="+mn-ea"/>
              </a:defRPr>
            </a:lvl1pPr>
            <a:lvl2pPr marL="0" indent="0">
              <a:spcBef>
                <a:spcPts val="0"/>
              </a:spcBef>
              <a:buNone/>
              <a:defRPr sz="800">
                <a:solidFill>
                  <a:srgbClr val="565A5C"/>
                </a:solidFill>
                <a:latin typeface="+mn-lt"/>
                <a:ea typeface="+mn-ea"/>
              </a:defRPr>
            </a:lvl2pPr>
            <a:lvl3pPr marL="0" indent="0">
              <a:spcBef>
                <a:spcPts val="600"/>
              </a:spcBef>
              <a:buNone/>
              <a:defRPr sz="800">
                <a:solidFill>
                  <a:srgbClr val="565A5C"/>
                </a:solidFill>
                <a:latin typeface="+mn-lt"/>
                <a:ea typeface="+mn-ea"/>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noChangeAspect="1"/>
          </p:cNvSpPr>
          <p:nvPr>
            <p:ph type="pic" sz="quarter" idx="20"/>
          </p:nvPr>
        </p:nvSpPr>
        <p:spPr>
          <a:xfrm>
            <a:off x="3435713" y="1601788"/>
            <a:ext cx="720000" cy="960000"/>
          </a:xfrm>
          <a:solidFill>
            <a:srgbClr val="A2A4A3"/>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8" name="Picture Placeholder 27"/>
          <p:cNvSpPr>
            <a:spLocks noGrp="1" noChangeAspect="1"/>
          </p:cNvSpPr>
          <p:nvPr>
            <p:ph type="pic" sz="quarter" idx="21"/>
          </p:nvPr>
        </p:nvSpPr>
        <p:spPr>
          <a:xfrm>
            <a:off x="3435713" y="2804372"/>
            <a:ext cx="720000" cy="96000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0" name="Picture Placeholder 29"/>
          <p:cNvSpPr>
            <a:spLocks noGrp="1" noChangeAspect="1"/>
          </p:cNvSpPr>
          <p:nvPr>
            <p:ph type="pic" sz="quarter" idx="22"/>
          </p:nvPr>
        </p:nvSpPr>
        <p:spPr>
          <a:xfrm>
            <a:off x="3435713" y="4009815"/>
            <a:ext cx="720000" cy="96000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2" name="Picture Placeholder 31"/>
          <p:cNvSpPr>
            <a:spLocks noGrp="1" noChangeAspect="1"/>
          </p:cNvSpPr>
          <p:nvPr>
            <p:ph type="pic" sz="quarter" idx="23"/>
          </p:nvPr>
        </p:nvSpPr>
        <p:spPr>
          <a:xfrm>
            <a:off x="3434126" y="5215255"/>
            <a:ext cx="720000" cy="96000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8" name="Text Placeholder 37"/>
          <p:cNvSpPr>
            <a:spLocks noGrp="1"/>
          </p:cNvSpPr>
          <p:nvPr>
            <p:ph type="body" sz="quarter" idx="26" hasCustomPrompt="1"/>
          </p:nvPr>
        </p:nvSpPr>
        <p:spPr>
          <a:xfrm>
            <a:off x="366713" y="3977425"/>
            <a:ext cx="2651760" cy="960120"/>
          </a:xfrm>
        </p:spPr>
        <p:txBody>
          <a:bodyPr/>
          <a:lstStyle>
            <a:lvl1pPr marL="0" indent="0">
              <a:buNone/>
              <a:defRPr sz="800" b="1">
                <a:solidFill>
                  <a:schemeClr val="accent2"/>
                </a:solidFill>
                <a:latin typeface="+mn-lt"/>
                <a:ea typeface="+mn-ea"/>
              </a:defRPr>
            </a:lvl1pPr>
            <a:lvl2pPr marL="0" indent="0">
              <a:spcBef>
                <a:spcPts val="0"/>
              </a:spcBef>
              <a:buNone/>
              <a:defRPr sz="800">
                <a:solidFill>
                  <a:srgbClr val="565A5C"/>
                </a:solidFill>
                <a:latin typeface="+mn-lt"/>
                <a:ea typeface="+mn-ea"/>
              </a:defRPr>
            </a:lvl2pPr>
            <a:lvl3pPr marL="0" indent="0">
              <a:spcBef>
                <a:spcPts val="600"/>
              </a:spcBef>
              <a:buNone/>
              <a:defRPr sz="800">
                <a:solidFill>
                  <a:srgbClr val="565A5C"/>
                </a:solidFill>
                <a:latin typeface="+mn-lt"/>
                <a:ea typeface="+mn-ea"/>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3" name="Title 2"/>
          <p:cNvSpPr>
            <a:spLocks noGrp="1"/>
          </p:cNvSpPr>
          <p:nvPr>
            <p:ph type="title"/>
          </p:nvPr>
        </p:nvSpPr>
        <p:spPr>
          <a:xfrm>
            <a:off x="366716" y="427200"/>
            <a:ext cx="4040187" cy="396000"/>
          </a:xfrm>
        </p:spPr>
        <p:txBody>
          <a:bodyPr/>
          <a:lstStyle>
            <a:lvl1pPr>
              <a:defRPr sz="1800" b="1">
                <a:solidFill>
                  <a:schemeClr val="tx2"/>
                </a:solidFill>
                <a:latin typeface="+mj-lt"/>
                <a:ea typeface="+mj-ea"/>
              </a:defRPr>
            </a:lvl1pPr>
          </a:lstStyle>
          <a:p>
            <a:r>
              <a:rPr lang="zh-CN" altLang="en-US" noProof="0" dirty="0"/>
              <a:t>单击此处编辑母版标题样式</a:t>
            </a:r>
            <a:endParaRPr lang="en-GB" noProof="0" dirty="0"/>
          </a:p>
        </p:txBody>
      </p:sp>
      <p:sp>
        <p:nvSpPr>
          <p:cNvPr id="17" name="Text Placeholder 13"/>
          <p:cNvSpPr>
            <a:spLocks noGrp="1"/>
          </p:cNvSpPr>
          <p:nvPr>
            <p:ph type="body" sz="quarter" idx="27" hasCustomPrompt="1"/>
          </p:nvPr>
        </p:nvSpPr>
        <p:spPr>
          <a:xfrm>
            <a:off x="4737100" y="1568447"/>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9" name="Text Placeholder 15"/>
          <p:cNvSpPr>
            <a:spLocks noGrp="1"/>
          </p:cNvSpPr>
          <p:nvPr>
            <p:ph type="body" sz="quarter" idx="28" hasCustomPrompt="1"/>
          </p:nvPr>
        </p:nvSpPr>
        <p:spPr>
          <a:xfrm>
            <a:off x="4737100" y="2772936"/>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1" name="Text Placeholder 19"/>
          <p:cNvSpPr>
            <a:spLocks noGrp="1"/>
          </p:cNvSpPr>
          <p:nvPr>
            <p:ph type="body" sz="quarter" idx="29" hasCustomPrompt="1"/>
          </p:nvPr>
        </p:nvSpPr>
        <p:spPr>
          <a:xfrm>
            <a:off x="4737100" y="518191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3" name="Text Placeholder 37"/>
          <p:cNvSpPr>
            <a:spLocks noGrp="1"/>
          </p:cNvSpPr>
          <p:nvPr>
            <p:ph type="body" sz="quarter" idx="30" hasCustomPrompt="1"/>
          </p:nvPr>
        </p:nvSpPr>
        <p:spPr>
          <a:xfrm>
            <a:off x="4737100" y="3977425"/>
            <a:ext cx="2651760"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7" name="Text Placeholder 6"/>
          <p:cNvSpPr>
            <a:spLocks noGrp="1"/>
          </p:cNvSpPr>
          <p:nvPr>
            <p:ph type="body" sz="quarter" idx="32"/>
          </p:nvPr>
        </p:nvSpPr>
        <p:spPr>
          <a:xfrm>
            <a:off x="4737100" y="427200"/>
            <a:ext cx="4038600" cy="396000"/>
          </a:xfrm>
        </p:spPr>
        <p:txBody>
          <a:bodyPr/>
          <a:lstStyle>
            <a:lvl1pPr marL="0" indent="0" algn="l" defTabSz="457200" rtl="0" eaLnBrk="1" latinLnBrk="0" hangingPunct="1">
              <a:spcBef>
                <a:spcPct val="0"/>
              </a:spcBef>
              <a:buNone/>
              <a:defRPr lang="en-GB" sz="1800" b="1" kern="1200" dirty="0">
                <a:solidFill>
                  <a:schemeClr val="tx2"/>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8" name="Slide Number Placeholder 5"/>
          <p:cNvSpPr>
            <a:spLocks noGrp="1"/>
          </p:cNvSpPr>
          <p:nvPr>
            <p:ph type="sldNum" sz="quarter" idx="33"/>
          </p:nvPr>
        </p:nvSpPr>
        <p:spPr/>
        <p:txBody>
          <a:bodyPr/>
          <a:lstStyle>
            <a:lvl1pPr>
              <a:defRPr/>
            </a:lvl1pPr>
          </a:lstStyle>
          <a:p>
            <a:pPr>
              <a:defRPr/>
            </a:pPr>
            <a:fld id="{CA9EA48F-0418-485A-9CC9-6CBC8D3320A3}" type="slidenum">
              <a:rPr lang="en-GB"/>
            </a:fld>
            <a:endParaRPr lang="en-GB" dirty="0"/>
          </a:p>
        </p:txBody>
      </p:sp>
      <p:sp>
        <p:nvSpPr>
          <p:cNvPr id="22" name="Date Placeholder 3"/>
          <p:cNvSpPr>
            <a:spLocks noGrp="1"/>
          </p:cNvSpPr>
          <p:nvPr>
            <p:ph type="dt" sz="half" idx="34"/>
          </p:nvPr>
        </p:nvSpPr>
        <p:spPr/>
        <p:txBody>
          <a:bodyPr/>
          <a:lstStyle>
            <a:lvl1pPr>
              <a:defRPr/>
            </a:lvl1pPr>
          </a:lstStyle>
          <a:p>
            <a:pPr>
              <a:defRPr/>
            </a:pPr>
            <a:r>
              <a:rPr lang="en-GB"/>
              <a:t>30/10/2015</a:t>
            </a:r>
            <a:endParaRPr lang="en-GB" dirty="0"/>
          </a:p>
        </p:txBody>
      </p:sp>
      <p:sp>
        <p:nvSpPr>
          <p:cNvPr id="24" name="Footer Placeholder 6"/>
          <p:cNvSpPr>
            <a:spLocks noGrp="1"/>
          </p:cNvSpPr>
          <p:nvPr>
            <p:ph type="ftr" sz="quarter" idx="35"/>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Bilingual Individual Bio">
    <p:spTree>
      <p:nvGrpSpPr>
        <p:cNvPr id="1" name=""/>
        <p:cNvGrpSpPr/>
        <p:nvPr/>
      </p:nvGrpSpPr>
      <p:grpSpPr>
        <a:xfrm>
          <a:off x="0" y="0"/>
          <a:ext cx="0" cy="0"/>
          <a:chOff x="0" y="0"/>
          <a:chExt cx="0" cy="0"/>
        </a:xfrm>
      </p:grpSpPr>
      <p:sp>
        <p:nvSpPr>
          <p:cNvPr id="26" name="Picture Placeholder 25"/>
          <p:cNvSpPr>
            <a:spLocks noGrp="1" noChangeAspect="1"/>
          </p:cNvSpPr>
          <p:nvPr>
            <p:ph type="pic" sz="quarter" idx="20"/>
          </p:nvPr>
        </p:nvSpPr>
        <p:spPr>
          <a:xfrm>
            <a:off x="3435713" y="1603375"/>
            <a:ext cx="720000" cy="960000"/>
          </a:xfrm>
          <a:solidFill>
            <a:srgbClr val="A2A4A3"/>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3" name="Title 2"/>
          <p:cNvSpPr>
            <a:spLocks noGrp="1"/>
          </p:cNvSpPr>
          <p:nvPr>
            <p:ph type="title"/>
          </p:nvPr>
        </p:nvSpPr>
        <p:spPr>
          <a:xfrm>
            <a:off x="366714" y="427200"/>
            <a:ext cx="4038600" cy="396000"/>
          </a:xfrm>
        </p:spPr>
        <p:txBody>
          <a:bodyPr/>
          <a:lstStyle>
            <a:lvl1pPr>
              <a:defRPr sz="1800">
                <a:solidFill>
                  <a:schemeClr val="tx2"/>
                </a:solidFill>
                <a:latin typeface="+mj-lt"/>
              </a:defRPr>
            </a:lvl1pPr>
          </a:lstStyle>
          <a:p>
            <a:r>
              <a:rPr lang="zh-CN" altLang="en-US" noProof="0" dirty="0"/>
              <a:t>单击此处编辑母版标题样式</a:t>
            </a:r>
            <a:endParaRPr lang="en-GB" noProof="0" dirty="0"/>
          </a:p>
        </p:txBody>
      </p:sp>
      <p:sp>
        <p:nvSpPr>
          <p:cNvPr id="13" name="Text Placeholder 13"/>
          <p:cNvSpPr>
            <a:spLocks noGrp="1"/>
          </p:cNvSpPr>
          <p:nvPr>
            <p:ph type="body" sz="quarter" idx="14" hasCustomPrompt="1"/>
          </p:nvPr>
        </p:nvSpPr>
        <p:spPr>
          <a:xfrm>
            <a:off x="366714" y="1568455"/>
            <a:ext cx="2916011"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5" name="Text Placeholder 20"/>
          <p:cNvSpPr>
            <a:spLocks noGrp="1"/>
          </p:cNvSpPr>
          <p:nvPr>
            <p:ph type="body" sz="quarter" idx="21" hasCustomPrompt="1"/>
          </p:nvPr>
        </p:nvSpPr>
        <p:spPr>
          <a:xfrm>
            <a:off x="366713" y="2791375"/>
            <a:ext cx="3078481" cy="3384000"/>
          </a:xfrm>
        </p:spPr>
        <p:txBody>
          <a:bodyPr/>
          <a:lstStyle>
            <a:lvl1pPr marL="0" indent="0">
              <a:spcBef>
                <a:spcPts val="1200"/>
              </a:spcBef>
              <a:buNone/>
              <a:defRPr sz="800" b="0" baseline="0">
                <a:solidFill>
                  <a:srgbClr val="565A5C"/>
                </a:solidFill>
              </a:defRPr>
            </a:lvl1pPr>
            <a:lvl2pPr marL="114935" indent="-114935">
              <a:defRPr sz="800"/>
            </a:lvl2pPr>
            <a:lvl3pPr marL="230505" indent="-114935">
              <a:spcBef>
                <a:spcPts val="600"/>
              </a:spcBef>
              <a:defRPr sz="800"/>
            </a:lvl3pPr>
            <a:lvl4pPr marL="345440" indent="-114935">
              <a:spcBef>
                <a:spcPts val="600"/>
              </a:spcBef>
              <a:defRPr sz="80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20" name="Text Placeholder 13"/>
          <p:cNvSpPr>
            <a:spLocks noGrp="1"/>
          </p:cNvSpPr>
          <p:nvPr>
            <p:ph type="body" sz="quarter" idx="29" hasCustomPrompt="1"/>
          </p:nvPr>
        </p:nvSpPr>
        <p:spPr>
          <a:xfrm>
            <a:off x="4735517" y="1568455"/>
            <a:ext cx="2916011" cy="960120"/>
          </a:xfrm>
        </p:spPr>
        <p:txBody>
          <a:bodyPr/>
          <a:lstStyle>
            <a:lvl1pPr marL="0" indent="0">
              <a:buNone/>
              <a:defRPr sz="800" b="1">
                <a:solidFill>
                  <a:schemeClr val="accent2"/>
                </a:solidFill>
              </a:defRPr>
            </a:lvl1pPr>
            <a:lvl2pPr marL="0" indent="0">
              <a:spcBef>
                <a:spcPts val="0"/>
              </a:spcBef>
              <a:buNone/>
              <a:defRPr sz="800">
                <a:solidFill>
                  <a:srgbClr val="565A5C"/>
                </a:solidFill>
              </a:defRPr>
            </a:lvl2pPr>
            <a:lvl3pPr marL="0" indent="0">
              <a:spcBef>
                <a:spcPts val="600"/>
              </a:spcBef>
              <a:buNone/>
              <a:defRPr sz="80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2" name="Text Placeholder 20"/>
          <p:cNvSpPr>
            <a:spLocks noGrp="1"/>
          </p:cNvSpPr>
          <p:nvPr>
            <p:ph type="body" sz="quarter" idx="30" hasCustomPrompt="1"/>
          </p:nvPr>
        </p:nvSpPr>
        <p:spPr>
          <a:xfrm>
            <a:off x="4735517" y="2791375"/>
            <a:ext cx="4040187" cy="3384000"/>
          </a:xfrm>
        </p:spPr>
        <p:txBody>
          <a:bodyPr/>
          <a:lstStyle>
            <a:lvl1pPr marL="0" indent="0">
              <a:spcBef>
                <a:spcPts val="1200"/>
              </a:spcBef>
              <a:buNone/>
              <a:defRPr sz="800" b="0" baseline="0">
                <a:solidFill>
                  <a:srgbClr val="565A5C"/>
                </a:solidFill>
              </a:defRPr>
            </a:lvl1pPr>
            <a:lvl2pPr marL="114935" indent="-114935">
              <a:defRPr sz="800"/>
            </a:lvl2pPr>
            <a:lvl3pPr marL="230505" indent="-114935">
              <a:spcBef>
                <a:spcPts val="600"/>
              </a:spcBef>
              <a:defRPr sz="800"/>
            </a:lvl3pPr>
            <a:lvl4pPr marL="345440" indent="-114935">
              <a:spcBef>
                <a:spcPts val="600"/>
              </a:spcBef>
              <a:defRPr sz="80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4" name="Text Placeholder 3"/>
          <p:cNvSpPr>
            <a:spLocks noGrp="1"/>
          </p:cNvSpPr>
          <p:nvPr>
            <p:ph type="body" sz="quarter" idx="31"/>
          </p:nvPr>
        </p:nvSpPr>
        <p:spPr>
          <a:xfrm>
            <a:off x="4737100" y="427200"/>
            <a:ext cx="4038600" cy="396000"/>
          </a:xfrm>
        </p:spPr>
        <p:txBody>
          <a:bodyPr/>
          <a:lstStyle>
            <a:lvl1pPr marL="0" indent="0">
              <a:spcBef>
                <a:spcPts val="0"/>
              </a:spcBef>
              <a:buNone/>
              <a:defRPr sz="1800" b="1" baseline="0">
                <a:solidFill>
                  <a:schemeClr val="tx2"/>
                </a:solidFill>
              </a:defRPr>
            </a:lvl1pPr>
          </a:lstStyle>
          <a:p>
            <a:pPr lvl="0"/>
            <a:r>
              <a:rPr lang="zh-CN" altLang="en-US" noProof="0" dirty="0"/>
              <a:t>单击此处编辑母版文本样式</a:t>
            </a:r>
            <a:endParaRPr lang="zh-CN" altLang="en-US" noProof="0" dirty="0"/>
          </a:p>
        </p:txBody>
      </p:sp>
      <p:sp>
        <p:nvSpPr>
          <p:cNvPr id="9" name="Slide Number Placeholder 5"/>
          <p:cNvSpPr>
            <a:spLocks noGrp="1"/>
          </p:cNvSpPr>
          <p:nvPr>
            <p:ph type="sldNum" sz="quarter" idx="32"/>
          </p:nvPr>
        </p:nvSpPr>
        <p:spPr/>
        <p:txBody>
          <a:bodyPr/>
          <a:lstStyle>
            <a:lvl1pPr>
              <a:defRPr/>
            </a:lvl1pPr>
          </a:lstStyle>
          <a:p>
            <a:pPr>
              <a:defRPr/>
            </a:pPr>
            <a:fld id="{D160E4B1-0635-448E-8629-D569811E1157}" type="slidenum">
              <a:rPr lang="en-GB"/>
            </a:fld>
            <a:endParaRPr lang="en-GB" dirty="0"/>
          </a:p>
        </p:txBody>
      </p:sp>
      <p:sp>
        <p:nvSpPr>
          <p:cNvPr id="10" name="Date Placeholder 3"/>
          <p:cNvSpPr>
            <a:spLocks noGrp="1"/>
          </p:cNvSpPr>
          <p:nvPr>
            <p:ph type="dt" sz="half" idx="33"/>
          </p:nvPr>
        </p:nvSpPr>
        <p:spPr/>
        <p:txBody>
          <a:bodyPr/>
          <a:lstStyle>
            <a:lvl1pPr>
              <a:defRPr/>
            </a:lvl1pPr>
          </a:lstStyle>
          <a:p>
            <a:pPr>
              <a:defRPr/>
            </a:pPr>
            <a:r>
              <a:rPr lang="en-GB"/>
              <a:t>30/10/2015</a:t>
            </a:r>
            <a:endParaRPr lang="en-GB" dirty="0"/>
          </a:p>
        </p:txBody>
      </p:sp>
      <p:sp>
        <p:nvSpPr>
          <p:cNvPr id="11" name="Footer Placeholder 6"/>
          <p:cNvSpPr>
            <a:spLocks noGrp="1"/>
          </p:cNvSpPr>
          <p:nvPr>
            <p:ph type="ftr" sz="quarter" idx="34"/>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showMasterSp="0">
  <p:cSld name="Bilingual Thank you">
    <p:spTree>
      <p:nvGrpSpPr>
        <p:cNvPr id="1" name=""/>
        <p:cNvGrpSpPr/>
        <p:nvPr/>
      </p:nvGrpSpPr>
      <p:grpSpPr>
        <a:xfrm>
          <a:off x="0" y="0"/>
          <a:ext cx="0" cy="0"/>
          <a:chOff x="0" y="0"/>
          <a:chExt cx="0" cy="0"/>
        </a:xfrm>
      </p:grpSpPr>
      <p:cxnSp>
        <p:nvCxnSpPr>
          <p:cNvPr id="10" name="Straight Connector 10"/>
          <p:cNvCxnSpPr/>
          <p:nvPr/>
        </p:nvCxnSpPr>
        <p:spPr>
          <a:xfrm>
            <a:off x="366713" y="3516313"/>
            <a:ext cx="8408987"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Picture 14"/>
          <p:cNvPicPr>
            <a:picLocks noChangeAspect="1"/>
          </p:cNvPicPr>
          <p:nvPr/>
        </p:nvPicPr>
        <p:blipFill>
          <a:blip r:embed="rId2"/>
          <a:srcRect/>
          <a:stretch>
            <a:fillRect/>
          </a:stretch>
        </p:blipFill>
        <p:spPr bwMode="auto">
          <a:xfrm>
            <a:off x="7466013" y="557213"/>
            <a:ext cx="1309687" cy="336550"/>
          </a:xfrm>
          <a:prstGeom prst="rect">
            <a:avLst/>
          </a:prstGeom>
          <a:noFill/>
          <a:ln w="9525">
            <a:noFill/>
            <a:miter lim="800000"/>
            <a:headEnd/>
            <a:tailEnd/>
          </a:ln>
        </p:spPr>
      </p:pic>
      <p:sp>
        <p:nvSpPr>
          <p:cNvPr id="36" name="Text Placeholder 35"/>
          <p:cNvSpPr>
            <a:spLocks noGrp="1"/>
          </p:cNvSpPr>
          <p:nvPr>
            <p:ph type="body" sz="quarter" idx="22" hasCustomPrompt="1"/>
          </p:nvPr>
        </p:nvSpPr>
        <p:spPr>
          <a:xfrm>
            <a:off x="4221698" y="470128"/>
            <a:ext cx="2675990" cy="596675"/>
          </a:xfrm>
        </p:spPr>
        <p:txBody>
          <a:bodyPr/>
          <a:lstStyle>
            <a:lvl1pPr marL="0" indent="0" algn="l" defTabSz="457200" rtl="0" eaLnBrk="1" latinLnBrk="0" hangingPunct="1">
              <a:spcBef>
                <a:spcPct val="0"/>
              </a:spcBef>
              <a:buNone/>
              <a:defRPr lang="en-US" sz="2600" b="0" kern="1200" dirty="0" smtClean="0">
                <a:solidFill>
                  <a:schemeClr val="tx2"/>
                </a:solidFill>
                <a:latin typeface="+mj-lt"/>
                <a:ea typeface="+mj-ea"/>
                <a:cs typeface="Arial" panose="020B0604020202020204" pitchFamily="34" charset="0"/>
              </a:defRPr>
            </a:lvl1pPr>
            <a:lvl2pPr marL="182245" indent="0" algn="l" defTabSz="457200" rtl="0" eaLnBrk="1" latinLnBrk="0" hangingPunct="1">
              <a:spcBef>
                <a:spcPct val="0"/>
              </a:spcBef>
              <a:buNone/>
              <a:defRPr lang="en-US" sz="3200" b="0" kern="1200" dirty="0" smtClean="0">
                <a:solidFill>
                  <a:schemeClr val="tx2"/>
                </a:solidFill>
                <a:latin typeface="+mj-lt"/>
                <a:ea typeface="+mj-ea"/>
                <a:cs typeface="Arial" panose="020B0604020202020204" pitchFamily="34" charset="0"/>
              </a:defRPr>
            </a:lvl2pPr>
            <a:lvl3pPr>
              <a:defRPr/>
            </a:lvl3pPr>
            <a:lvl4pPr>
              <a:defRPr/>
            </a:lvl4pPr>
            <a:lvl5pPr>
              <a:defRPr/>
            </a:lvl5pPr>
          </a:lstStyle>
          <a:p>
            <a:pPr lvl="0"/>
            <a:r>
              <a:rPr lang="zh-CN" altLang="en-US" noProof="0"/>
              <a:t>编辑母版文本样式</a:t>
            </a:r>
            <a:endParaRPr lang="zh-CN" altLang="en-US" noProof="0"/>
          </a:p>
        </p:txBody>
      </p:sp>
      <p:sp>
        <p:nvSpPr>
          <p:cNvPr id="22" name="Title 21"/>
          <p:cNvSpPr>
            <a:spLocks noGrp="1"/>
          </p:cNvSpPr>
          <p:nvPr>
            <p:ph type="title"/>
          </p:nvPr>
        </p:nvSpPr>
        <p:spPr>
          <a:xfrm>
            <a:off x="366714" y="470128"/>
            <a:ext cx="3429000" cy="492443"/>
          </a:xfrm>
        </p:spPr>
        <p:txBody>
          <a:bodyPr/>
          <a:lstStyle>
            <a:lvl1pPr>
              <a:defRPr lang="en-GB" sz="2600" b="0" kern="1200" dirty="0">
                <a:solidFill>
                  <a:schemeClr val="tx2"/>
                </a:solidFill>
                <a:latin typeface="+mj-lt"/>
                <a:ea typeface="+mj-ea"/>
                <a:cs typeface="Arial" panose="020B0604020202020204" pitchFamily="34" charset="0"/>
              </a:defRPr>
            </a:lvl1pPr>
          </a:lstStyle>
          <a:p>
            <a:r>
              <a:rPr lang="zh-CN" altLang="en-US" noProof="0"/>
              <a:t>单击此处编辑母版标题样式</a:t>
            </a:r>
            <a:endParaRPr lang="en-GB" noProof="0" dirty="0"/>
          </a:p>
        </p:txBody>
      </p:sp>
      <p:sp>
        <p:nvSpPr>
          <p:cNvPr id="28" name="Text Placeholder 2"/>
          <p:cNvSpPr>
            <a:spLocks noGrp="1"/>
          </p:cNvSpPr>
          <p:nvPr>
            <p:ph type="body" sz="quarter" idx="16"/>
          </p:nvPr>
        </p:nvSpPr>
        <p:spPr>
          <a:xfrm>
            <a:off x="366713" y="1603377"/>
            <a:ext cx="3429001" cy="1686067"/>
          </a:xfrm>
        </p:spPr>
        <p:txBody>
          <a:bodyPr/>
          <a:lstStyle>
            <a:lvl1pPr marL="0" indent="0" algn="l" defTabSz="457200" rtl="0" eaLnBrk="1" latinLnBrk="0" hangingPunct="1">
              <a:lnSpc>
                <a:spcPts val="1600"/>
              </a:lnSpc>
              <a:spcBef>
                <a:spcPts val="0"/>
              </a:spcBef>
              <a:spcAft>
                <a:spcPts val="200"/>
              </a:spcAft>
              <a:buClr>
                <a:schemeClr val="accent1"/>
              </a:buClr>
              <a:buFont typeface="Arial" panose="020B0604020202020204"/>
              <a:buNone/>
              <a:defRPr lang="en-US" sz="1400" kern="1200" dirty="0" smtClean="0">
                <a:solidFill>
                  <a:srgbClr val="565A5C"/>
                </a:solidFill>
                <a:effectLst/>
                <a:latin typeface="+mn-lt"/>
                <a:ea typeface="Arial" panose="020B0604020202020204"/>
                <a:cs typeface="Arial" panose="020B0604020202020204"/>
              </a:defRPr>
            </a:lvl1pPr>
            <a:lvl2pPr>
              <a:spcBef>
                <a:spcPts val="0"/>
              </a:spcBef>
              <a:defRPr sz="1100">
                <a:latin typeface="+mn-lt"/>
              </a:defRPr>
            </a:lvl2pPr>
            <a:lvl3pPr>
              <a:defRPr sz="1000">
                <a:latin typeface="+mn-lt"/>
              </a:defRPr>
            </a:lvl3pPr>
            <a:lvl4pPr>
              <a:defRPr sz="900">
                <a:latin typeface="+mn-lt"/>
              </a:defRPr>
            </a:lvl4pPr>
            <a:lvl5pPr>
              <a:defRPr sz="800">
                <a:latin typeface="+mn-lt"/>
              </a:defRPr>
            </a:lvl5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en-GB" noProof="0" dirty="0"/>
          </a:p>
        </p:txBody>
      </p:sp>
      <p:sp>
        <p:nvSpPr>
          <p:cNvPr id="29" name="Text Placeholder 4"/>
          <p:cNvSpPr>
            <a:spLocks noGrp="1"/>
          </p:cNvSpPr>
          <p:nvPr>
            <p:ph type="body" sz="quarter" idx="17" hasCustomPrompt="1"/>
          </p:nvPr>
        </p:nvSpPr>
        <p:spPr>
          <a:xfrm>
            <a:off x="366714" y="3682800"/>
            <a:ext cx="3499200" cy="2228400"/>
          </a:xfrm>
        </p:spPr>
        <p:txBody>
          <a:bodyPr/>
          <a:lstStyle>
            <a:lvl1pPr marL="0" indent="0">
              <a:spcBef>
                <a:spcPts val="0"/>
              </a:spcBef>
              <a:buNone/>
              <a:defRPr sz="1000">
                <a:solidFill>
                  <a:schemeClr val="tx2"/>
                </a:solidFill>
              </a:defRPr>
            </a:lvl1pPr>
            <a:lvl2pPr marL="183515">
              <a:spcBef>
                <a:spcPts val="0"/>
              </a:spcBef>
              <a:defRPr sz="1000">
                <a:solidFill>
                  <a:schemeClr val="tx2"/>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30" name="Text Placeholder 6"/>
          <p:cNvSpPr>
            <a:spLocks noGrp="1"/>
          </p:cNvSpPr>
          <p:nvPr>
            <p:ph type="body" sz="quarter" idx="18" hasCustomPrompt="1"/>
          </p:nvPr>
        </p:nvSpPr>
        <p:spPr>
          <a:xfrm>
            <a:off x="366711" y="6058773"/>
            <a:ext cx="3499200" cy="442040"/>
          </a:xfrm>
        </p:spPr>
        <p:txBody>
          <a:bodyPr anchor="b"/>
          <a:lstStyle>
            <a:lvl1pPr marL="0" indent="0">
              <a:lnSpc>
                <a:spcPts val="600"/>
              </a:lnSpc>
              <a:spcBef>
                <a:spcPts val="0"/>
              </a:spcBef>
              <a:buNone/>
              <a:defRPr sz="550"/>
            </a:lvl1pPr>
          </a:lstStyle>
          <a:p>
            <a:pPr lvl="0"/>
            <a:r>
              <a:rPr lang="zh-CN" altLang="en-US" noProof="0"/>
              <a:t>编辑母版文本样式</a:t>
            </a:r>
            <a:endParaRPr lang="zh-CN" altLang="en-US" noProof="0"/>
          </a:p>
        </p:txBody>
      </p:sp>
      <p:sp>
        <p:nvSpPr>
          <p:cNvPr id="32" name="Text Placeholder 2"/>
          <p:cNvSpPr>
            <a:spLocks noGrp="1"/>
          </p:cNvSpPr>
          <p:nvPr>
            <p:ph type="body" sz="quarter" idx="19" hasCustomPrompt="1"/>
          </p:nvPr>
        </p:nvSpPr>
        <p:spPr>
          <a:xfrm>
            <a:off x="4221698" y="6058773"/>
            <a:ext cx="4554000" cy="442040"/>
          </a:xfrm>
        </p:spPr>
        <p:txBody>
          <a:bodyPr anchor="b"/>
          <a:lstStyle>
            <a:lvl1pPr marL="0" indent="0" algn="l" defTabSz="457200" rtl="0" eaLnBrk="1" latinLnBrk="0" hangingPunct="1">
              <a:lnSpc>
                <a:spcPts val="600"/>
              </a:lnSpc>
              <a:spcBef>
                <a:spcPts val="0"/>
              </a:spcBef>
              <a:spcAft>
                <a:spcPts val="0"/>
              </a:spcAft>
              <a:buClr>
                <a:schemeClr val="accent1"/>
              </a:buClr>
              <a:buFont typeface="Arial" panose="020B0604020202020204"/>
              <a:buNone/>
              <a:defRPr lang="en-US" sz="550" kern="1200" dirty="0" smtClean="0">
                <a:solidFill>
                  <a:srgbClr val="565A5C"/>
                </a:solidFill>
                <a:effectLst/>
                <a:latin typeface="+mn-lt"/>
                <a:ea typeface="Arial" panose="020B0604020202020204"/>
                <a:cs typeface="Arial" panose="020B0604020202020204"/>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zh-CN" altLang="en-US" noProof="0"/>
              <a:t>编辑母版文本样式</a:t>
            </a:r>
            <a:endParaRPr lang="zh-CN" altLang="en-US" noProof="0"/>
          </a:p>
        </p:txBody>
      </p:sp>
      <p:sp>
        <p:nvSpPr>
          <p:cNvPr id="33" name="Text Placeholder 4"/>
          <p:cNvSpPr>
            <a:spLocks noGrp="1"/>
          </p:cNvSpPr>
          <p:nvPr>
            <p:ph type="body" sz="quarter" idx="20" hasCustomPrompt="1"/>
          </p:nvPr>
        </p:nvSpPr>
        <p:spPr>
          <a:xfrm>
            <a:off x="4221700" y="3682800"/>
            <a:ext cx="4554000" cy="2228400"/>
          </a:xfrm>
        </p:spPr>
        <p:txBody>
          <a:bodyPr/>
          <a:lstStyle>
            <a:lvl1pPr marL="0" indent="0">
              <a:spcBef>
                <a:spcPts val="0"/>
              </a:spcBef>
              <a:buNone/>
              <a:defRPr sz="1000">
                <a:solidFill>
                  <a:schemeClr val="tx2"/>
                </a:solidFill>
              </a:defRPr>
            </a:lvl1pPr>
            <a:lvl2pPr marL="183515">
              <a:spcBef>
                <a:spcPts val="0"/>
              </a:spcBef>
              <a:defRPr sz="1000">
                <a:solidFill>
                  <a:schemeClr val="tx2"/>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34" name="Text Placeholder 6"/>
          <p:cNvSpPr>
            <a:spLocks noGrp="1"/>
          </p:cNvSpPr>
          <p:nvPr>
            <p:ph type="body" sz="quarter" idx="21"/>
          </p:nvPr>
        </p:nvSpPr>
        <p:spPr>
          <a:xfrm>
            <a:off x="4222800" y="1601788"/>
            <a:ext cx="3430800" cy="1687512"/>
          </a:xfrm>
        </p:spPr>
        <p:txBody>
          <a:bodyPr/>
          <a:lstStyle>
            <a:lvl1pPr marL="0" indent="0">
              <a:lnSpc>
                <a:spcPts val="1600"/>
              </a:lnSpc>
              <a:spcBef>
                <a:spcPts val="0"/>
              </a:spcBef>
              <a:spcAft>
                <a:spcPts val="200"/>
              </a:spcAft>
              <a:buNone/>
              <a:defRPr sz="1400"/>
            </a:lvl1pPr>
            <a:lvl2pPr>
              <a:defRPr sz="1100"/>
            </a:lvl2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p:txBody>
      </p:sp>
      <p:sp>
        <p:nvSpPr>
          <p:cNvPr id="12" name="Date Placeholder 1"/>
          <p:cNvSpPr>
            <a:spLocks noGrp="1"/>
          </p:cNvSpPr>
          <p:nvPr>
            <p:ph type="dt" sz="half" idx="23"/>
          </p:nvPr>
        </p:nvSpPr>
        <p:spPr/>
        <p:txBody>
          <a:bodyPr/>
          <a:lstStyle>
            <a:lvl1pPr>
              <a:defRPr>
                <a:solidFill>
                  <a:schemeClr val="bg1"/>
                </a:solidFill>
              </a:defRPr>
            </a:lvl1pPr>
          </a:lstStyle>
          <a:p>
            <a:pPr>
              <a:defRPr/>
            </a:pPr>
            <a:r>
              <a:rPr lang="en-GB"/>
              <a:t>30/10/2015</a:t>
            </a:r>
            <a:endParaRPr lang="en-GB" dirty="0"/>
          </a:p>
        </p:txBody>
      </p:sp>
      <p:sp>
        <p:nvSpPr>
          <p:cNvPr id="13" name="Footer Placeholder 3"/>
          <p:cNvSpPr>
            <a:spLocks noGrp="1"/>
          </p:cNvSpPr>
          <p:nvPr>
            <p:ph type="ftr" sz="quarter" idx="24"/>
          </p:nvPr>
        </p:nvSpPr>
        <p:spPr/>
        <p:txBody>
          <a:bodyPr/>
          <a:lstStyle>
            <a:lvl1pPr>
              <a:defRPr>
                <a:solidFill>
                  <a:schemeClr val="bg1"/>
                </a:solidFill>
              </a:defRPr>
            </a:lvl1pPr>
          </a:lstStyle>
          <a:p>
            <a:pPr>
              <a:defRPr/>
            </a:pPr>
            <a:r>
              <a:rPr lang="en-GB"/>
              <a:t>Footer or alternate date</a:t>
            </a:r>
            <a:endParaRPr lang="en-GB"/>
          </a:p>
        </p:txBody>
      </p:sp>
      <p:sp>
        <p:nvSpPr>
          <p:cNvPr id="14" name="Slide Number Placeholder 4"/>
          <p:cNvSpPr>
            <a:spLocks noGrp="1"/>
          </p:cNvSpPr>
          <p:nvPr>
            <p:ph type="sldNum" sz="quarter" idx="25"/>
          </p:nvPr>
        </p:nvSpPr>
        <p:spPr/>
        <p:txBody>
          <a:bodyPr/>
          <a:lstStyle>
            <a:lvl1pPr>
              <a:defRPr>
                <a:solidFill>
                  <a:schemeClr val="bg1"/>
                </a:solidFill>
              </a:defRPr>
            </a:lvl1pPr>
          </a:lstStyle>
          <a:p>
            <a:pPr>
              <a:defRPr/>
            </a:pPr>
            <a:fld id="{F7CB44E1-978F-48D4-A4DB-6AC6195555BA}" type="slidenum">
              <a:rPr lang="en-GB"/>
            </a:fld>
            <a:endParaRPr lang="en-GB"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showMasterSp="0">
  <p:cSld name="标题幻灯片">
    <p:bg>
      <p:bgPr>
        <a:gradFill rotWithShape="1">
          <a:gsLst>
            <a:gs pos="0">
              <a:schemeClr val="accent1"/>
            </a:gs>
            <a:gs pos="100000">
              <a:schemeClr val="tx2"/>
            </a:gs>
          </a:gsLst>
          <a:lin ang="5400000" scaled="1"/>
        </a:gradFill>
        <a:effectLst/>
      </p:bgPr>
    </p:bg>
    <p:spTree>
      <p:nvGrpSpPr>
        <p:cNvPr id="1" name=""/>
        <p:cNvGrpSpPr/>
        <p:nvPr/>
      </p:nvGrpSpPr>
      <p:grpSpPr>
        <a:xfrm>
          <a:off x="0" y="0"/>
          <a:ext cx="0" cy="0"/>
          <a:chOff x="0" y="0"/>
          <a:chExt cx="0" cy="0"/>
        </a:xfrm>
      </p:grpSpPr>
      <p:sp>
        <p:nvSpPr>
          <p:cNvPr id="4" name="Freeform 5"/>
          <p:cNvSpPr/>
          <p:nvPr/>
        </p:nvSpPr>
        <p:spPr bwMode="auto">
          <a:xfrm>
            <a:off x="0" y="0"/>
            <a:ext cx="8793163" cy="6858000"/>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0" y="2160"/>
                </a:moveTo>
                <a:cubicBezTo>
                  <a:pt x="1683" y="2160"/>
                  <a:pt x="1683" y="2160"/>
                  <a:pt x="1683" y="2160"/>
                </a:cubicBezTo>
                <a:cubicBezTo>
                  <a:pt x="2757" y="1115"/>
                  <a:pt x="2757" y="1115"/>
                  <a:pt x="2757" y="1115"/>
                </a:cubicBezTo>
                <a:cubicBezTo>
                  <a:pt x="2770" y="1103"/>
                  <a:pt x="2770" y="1082"/>
                  <a:pt x="2757" y="1070"/>
                </a:cubicBezTo>
                <a:cubicBezTo>
                  <a:pt x="1637" y="0"/>
                  <a:pt x="1637" y="0"/>
                  <a:pt x="1637" y="0"/>
                </a:cubicBezTo>
                <a:cubicBezTo>
                  <a:pt x="0" y="0"/>
                  <a:pt x="0" y="0"/>
                  <a:pt x="0" y="0"/>
                </a:cubicBezTo>
                <a:lnTo>
                  <a:pt x="0" y="2160"/>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a:lstStyle/>
          <a:p>
            <a:pPr>
              <a:defRPr/>
            </a:pPr>
            <a:endParaRPr lang="en-GB" dirty="0">
              <a:solidFill>
                <a:schemeClr val="tx1"/>
              </a:solidFill>
            </a:endParaRPr>
          </a:p>
        </p:txBody>
      </p:sp>
      <p:pic>
        <p:nvPicPr>
          <p:cNvPr id="5" name="Picture 3"/>
          <p:cNvPicPr>
            <a:picLocks noChangeAspect="1"/>
          </p:cNvPicPr>
          <p:nvPr/>
        </p:nvPicPr>
        <p:blipFill>
          <a:blip r:embed="rId2"/>
          <a:srcRect/>
          <a:stretch>
            <a:fillRect/>
          </a:stretch>
        </p:blipFill>
        <p:spPr bwMode="auto">
          <a:xfrm>
            <a:off x="7032625" y="558800"/>
            <a:ext cx="1743075" cy="334963"/>
          </a:xfrm>
          <a:prstGeom prst="rect">
            <a:avLst/>
          </a:prstGeom>
          <a:noFill/>
          <a:ln w="9525">
            <a:noFill/>
            <a:miter lim="800000"/>
            <a:headEnd/>
            <a:tailEnd/>
          </a:ln>
        </p:spPr>
      </p:pic>
      <p:sp>
        <p:nvSpPr>
          <p:cNvPr id="2" name="Title 1"/>
          <p:cNvSpPr>
            <a:spLocks noGrp="1"/>
          </p:cNvSpPr>
          <p:nvPr>
            <p:ph type="ctrTitle"/>
          </p:nvPr>
        </p:nvSpPr>
        <p:spPr bwMode="gray">
          <a:xfrm>
            <a:off x="366713" y="2178030"/>
            <a:ext cx="6876200" cy="553998"/>
          </a:xfrm>
        </p:spPr>
        <p:txBody>
          <a:bodyPr anchor="b">
            <a:spAutoFit/>
          </a:bodyPr>
          <a:lstStyle>
            <a:lvl1pPr algn="l">
              <a:lnSpc>
                <a:spcPct val="100000"/>
              </a:lnSpc>
              <a:defRPr sz="3600" b="1">
                <a:solidFill>
                  <a:schemeClr val="bg1"/>
                </a:solidFill>
                <a:latin typeface="+mj-lt"/>
                <a:cs typeface="Arial" panose="020B0604020202020204" pitchFamily="34" charset="0"/>
              </a:defRPr>
            </a:lvl1pPr>
          </a:lstStyle>
          <a:p>
            <a:r>
              <a:rPr lang="zh-CN" altLang="en-US" noProof="0"/>
              <a:t>单击此处编辑母版标题样式</a:t>
            </a:r>
            <a:endParaRPr lang="en-GB" noProof="0" dirty="0"/>
          </a:p>
        </p:txBody>
      </p:sp>
      <p:sp>
        <p:nvSpPr>
          <p:cNvPr id="3" name="Subtitle 2"/>
          <p:cNvSpPr>
            <a:spLocks noGrp="1"/>
          </p:cNvSpPr>
          <p:nvPr>
            <p:ph type="subTitle" idx="1" hasCustomPrompt="1"/>
          </p:nvPr>
        </p:nvSpPr>
        <p:spPr bwMode="gray">
          <a:xfrm>
            <a:off x="366713" y="2788920"/>
            <a:ext cx="6876200" cy="1280160"/>
          </a:xfrm>
        </p:spPr>
        <p:txBody>
          <a:bodyPr>
            <a:noAutofit/>
          </a:bodyPr>
          <a:lstStyle>
            <a:lvl1pPr marL="0" indent="0" algn="l">
              <a:lnSpc>
                <a:spcPct val="90000"/>
              </a:lnSpc>
              <a:spcBef>
                <a:spcPts val="0"/>
              </a:spcBef>
              <a:buNone/>
              <a:defRPr sz="3600" b="0">
                <a:solidFill>
                  <a:schemeClr val="bg1"/>
                </a:solidFill>
                <a:latin typeface="+mj-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noProof="0"/>
              <a:t>单击以编辑母版副标题样式</a:t>
            </a:r>
            <a:endParaRPr lang="en-GB" noProof="0" dirty="0"/>
          </a:p>
        </p:txBody>
      </p:sp>
      <p:sp>
        <p:nvSpPr>
          <p:cNvPr id="6" name="Date Placeholder 5"/>
          <p:cNvSpPr>
            <a:spLocks noGrp="1"/>
          </p:cNvSpPr>
          <p:nvPr>
            <p:ph type="dt" sz="half" idx="10"/>
          </p:nvPr>
        </p:nvSpPr>
        <p:spPr>
          <a:xfrm>
            <a:off x="366713" y="4467225"/>
            <a:ext cx="1619250" cy="161925"/>
          </a:xfrm>
        </p:spPr>
        <p:txBody>
          <a:bodyPr/>
          <a:lstStyle>
            <a:lvl1pPr>
              <a:defRPr sz="1050" b="1">
                <a:solidFill>
                  <a:schemeClr val="bg1"/>
                </a:solidFill>
              </a:defRPr>
            </a:lvl1pPr>
          </a:lstStyle>
          <a:p>
            <a:pPr>
              <a:defRPr/>
            </a:pPr>
            <a:r>
              <a:rPr lang="en-GB"/>
              <a:t>30/10/2015</a:t>
            </a:r>
            <a:endParaRPr lang="en-GB" dirty="0"/>
          </a:p>
        </p:txBody>
      </p:sp>
      <p:sp>
        <p:nvSpPr>
          <p:cNvPr id="7" name="Footer Placeholder 4"/>
          <p:cNvSpPr>
            <a:spLocks noGrp="1"/>
          </p:cNvSpPr>
          <p:nvPr>
            <p:ph type="ftr" sz="quarter" idx="11"/>
          </p:nvPr>
        </p:nvSpPr>
        <p:spPr>
          <a:xfrm>
            <a:off x="366713" y="6858000"/>
            <a:ext cx="2160587" cy="144463"/>
          </a:xfrm>
        </p:spPr>
        <p:txBody>
          <a:bodyPr/>
          <a:lstStyle>
            <a:lvl1pPr>
              <a:defRPr>
                <a:solidFill>
                  <a:schemeClr val="bg1"/>
                </a:solidFill>
              </a:defRPr>
            </a:lvl1pPr>
          </a:lstStyle>
          <a:p>
            <a:pPr>
              <a:defRPr/>
            </a:pPr>
            <a:r>
              <a:rPr lang="en-GB"/>
              <a:t>Footer or alternate date</a:t>
            </a:r>
            <a:endParaRPr lang="en-GB"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showMasterSp="0">
  <p:cSld name="节标题">
    <p:bg>
      <p:bgPr>
        <a:gradFill rotWithShape="0">
          <a:gsLst>
            <a:gs pos="0">
              <a:schemeClr val="bg2"/>
            </a:gs>
            <a:gs pos="100000">
              <a:schemeClr val="bg1"/>
            </a:gs>
          </a:gsLst>
          <a:lin ang="4500000"/>
        </a:gradFill>
        <a:effectLst/>
      </p:bgPr>
    </p:bg>
    <p:spTree>
      <p:nvGrpSpPr>
        <p:cNvPr id="1" name=""/>
        <p:cNvGrpSpPr/>
        <p:nvPr/>
      </p:nvGrpSpPr>
      <p:grpSpPr>
        <a:xfrm>
          <a:off x="0" y="0"/>
          <a:ext cx="0" cy="0"/>
          <a:chOff x="0" y="0"/>
          <a:chExt cx="0" cy="0"/>
        </a:xfrm>
      </p:grpSpPr>
      <p:sp>
        <p:nvSpPr>
          <p:cNvPr id="4" name="Rectangle 4"/>
          <p:cNvSpPr/>
          <p:nvPr/>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schemeClr val="bg2"/>
              </a:solidFill>
            </a:endParaRPr>
          </a:p>
        </p:txBody>
      </p:sp>
      <p:sp>
        <p:nvSpPr>
          <p:cNvPr id="5" name="Freeform 5"/>
          <p:cNvSpPr/>
          <p:nvPr/>
        </p:nvSpPr>
        <p:spPr bwMode="auto">
          <a:xfrm>
            <a:off x="0" y="0"/>
            <a:ext cx="8791575"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2755" y="592"/>
                </a:moveTo>
                <a:cubicBezTo>
                  <a:pt x="2136" y="0"/>
                  <a:pt x="2136" y="0"/>
                  <a:pt x="2136" y="0"/>
                </a:cubicBezTo>
                <a:cubicBezTo>
                  <a:pt x="0" y="0"/>
                  <a:pt x="0" y="0"/>
                  <a:pt x="0" y="0"/>
                </a:cubicBezTo>
                <a:cubicBezTo>
                  <a:pt x="0" y="2160"/>
                  <a:pt x="0" y="2160"/>
                  <a:pt x="0" y="2160"/>
                </a:cubicBezTo>
                <a:cubicBezTo>
                  <a:pt x="1196" y="2160"/>
                  <a:pt x="1196" y="2160"/>
                  <a:pt x="1196" y="2160"/>
                </a:cubicBezTo>
                <a:cubicBezTo>
                  <a:pt x="2755" y="643"/>
                  <a:pt x="2755" y="643"/>
                  <a:pt x="2755" y="643"/>
                </a:cubicBezTo>
                <a:cubicBezTo>
                  <a:pt x="2770" y="629"/>
                  <a:pt x="2770" y="606"/>
                  <a:pt x="2755" y="592"/>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a:lstStyle/>
          <a:p>
            <a:pPr>
              <a:defRPr/>
            </a:pPr>
            <a:endParaRPr lang="en-GB" dirty="0">
              <a:solidFill>
                <a:schemeClr val="tx1"/>
              </a:solidFill>
            </a:endParaRPr>
          </a:p>
        </p:txBody>
      </p:sp>
      <p:pic>
        <p:nvPicPr>
          <p:cNvPr id="6" name="Picture 12"/>
          <p:cNvPicPr>
            <a:picLocks noChangeAspect="1"/>
          </p:cNvPicPr>
          <p:nvPr/>
        </p:nvPicPr>
        <p:blipFill>
          <a:blip r:embed="rId2"/>
          <a:srcRect/>
          <a:stretch>
            <a:fillRect/>
          </a:stretch>
        </p:blipFill>
        <p:spPr bwMode="auto">
          <a:xfrm>
            <a:off x="7783513" y="6508750"/>
            <a:ext cx="1103312" cy="212725"/>
          </a:xfrm>
          <a:prstGeom prst="rect">
            <a:avLst/>
          </a:prstGeom>
          <a:noFill/>
          <a:ln w="9525">
            <a:noFill/>
            <a:miter lim="800000"/>
            <a:headEnd/>
            <a:tailEnd/>
          </a:ln>
        </p:spPr>
      </p:pic>
      <p:sp>
        <p:nvSpPr>
          <p:cNvPr id="3" name="Text Placeholder 2"/>
          <p:cNvSpPr>
            <a:spLocks noGrp="1"/>
          </p:cNvSpPr>
          <p:nvPr>
            <p:ph type="body" idx="1" hasCustomPrompt="1"/>
          </p:nvPr>
        </p:nvSpPr>
        <p:spPr>
          <a:xfrm>
            <a:off x="366713" y="302417"/>
            <a:ext cx="6876000" cy="553998"/>
          </a:xfrm>
        </p:spPr>
        <p:txBody>
          <a:bodyPr anchor="b">
            <a:noAutofit/>
          </a:bodyPr>
          <a:lstStyle>
            <a:lvl1pPr marL="0" indent="0">
              <a:spcBef>
                <a:spcPts val="0"/>
              </a:spcBef>
              <a:buNone/>
              <a:defRPr sz="3600" b="1">
                <a:solidFill>
                  <a:srgbClr val="565A5C"/>
                </a:solidFill>
                <a:latin typeface="+mj-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0"/>
              <a:t>编辑母版文本样式</a:t>
            </a:r>
            <a:endParaRPr lang="zh-CN" altLang="en-US" noProof="0"/>
          </a:p>
        </p:txBody>
      </p:sp>
      <p:sp>
        <p:nvSpPr>
          <p:cNvPr id="18" name="Title 17"/>
          <p:cNvSpPr>
            <a:spLocks noGrp="1"/>
          </p:cNvSpPr>
          <p:nvPr>
            <p:ph type="title"/>
          </p:nvPr>
        </p:nvSpPr>
        <p:spPr>
          <a:xfrm>
            <a:off x="366713" y="898850"/>
            <a:ext cx="6875462" cy="1280160"/>
          </a:xfrm>
        </p:spPr>
        <p:txBody>
          <a:bodyPr>
            <a:noAutofit/>
          </a:bodyPr>
          <a:lstStyle>
            <a:lvl1pPr algn="l">
              <a:lnSpc>
                <a:spcPct val="90000"/>
              </a:lnSpc>
              <a:defRPr sz="3600" b="0">
                <a:solidFill>
                  <a:srgbClr val="565A5C"/>
                </a:solidFill>
                <a:latin typeface="+mj-lt"/>
                <a:cs typeface="Arial" panose="020B0604020202020204" pitchFamily="34" charset="0"/>
              </a:defRPr>
            </a:lvl1pPr>
          </a:lstStyle>
          <a:p>
            <a:r>
              <a:rPr lang="zh-CN" altLang="en-US" noProof="0"/>
              <a:t>单击此处编辑母版标题样式</a:t>
            </a:r>
            <a:endParaRPr lang="en-GB" noProof="0" dirty="0"/>
          </a:p>
        </p:txBody>
      </p:sp>
      <p:sp>
        <p:nvSpPr>
          <p:cNvPr id="7" name="Date Placeholder 1"/>
          <p:cNvSpPr>
            <a:spLocks noGrp="1"/>
          </p:cNvSpPr>
          <p:nvPr>
            <p:ph type="dt" sz="half" idx="10"/>
          </p:nvPr>
        </p:nvSpPr>
        <p:spPr/>
        <p:txBody>
          <a:bodyPr/>
          <a:lstStyle>
            <a:lvl1pPr>
              <a:defRPr/>
            </a:lvl1pPr>
          </a:lstStyle>
          <a:p>
            <a:pPr>
              <a:defRPr/>
            </a:pPr>
            <a:r>
              <a:rPr lang="en-GB"/>
              <a:t>30/10/2015</a:t>
            </a:r>
            <a:endParaRPr lang="en-GB"/>
          </a:p>
        </p:txBody>
      </p:sp>
      <p:sp>
        <p:nvSpPr>
          <p:cNvPr id="8" name="Slide Number Placeholder 3"/>
          <p:cNvSpPr>
            <a:spLocks noGrp="1"/>
          </p:cNvSpPr>
          <p:nvPr>
            <p:ph type="sldNum" sz="quarter" idx="11"/>
          </p:nvPr>
        </p:nvSpPr>
        <p:spPr/>
        <p:txBody>
          <a:bodyPr/>
          <a:lstStyle>
            <a:lvl1pPr>
              <a:defRPr/>
            </a:lvl1pPr>
          </a:lstStyle>
          <a:p>
            <a:pPr>
              <a:defRPr/>
            </a:pPr>
            <a:fld id="{C343DBAA-08E7-4253-B00F-FC9304F90BC8}" type="slidenum">
              <a:rPr lang="en-GB"/>
            </a:fld>
            <a:endParaRPr lang="en-GB" dirty="0"/>
          </a:p>
        </p:txBody>
      </p:sp>
      <p:sp>
        <p:nvSpPr>
          <p:cNvPr id="9" name="Footer Placeholder 5"/>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366713" y="1600200"/>
            <a:ext cx="8408987"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4" name="Slide Number Placeholder 5"/>
          <p:cNvSpPr>
            <a:spLocks noGrp="1"/>
          </p:cNvSpPr>
          <p:nvPr>
            <p:ph type="sldNum" sz="quarter" idx="14"/>
          </p:nvPr>
        </p:nvSpPr>
        <p:spPr/>
        <p:txBody>
          <a:bodyPr/>
          <a:lstStyle>
            <a:lvl1pPr>
              <a:defRPr/>
            </a:lvl1pPr>
          </a:lstStyle>
          <a:p>
            <a:pPr>
              <a:defRPr/>
            </a:pPr>
            <a:fld id="{E1E82A82-E1B3-4200-9BA1-D3D02C5DF381}" type="slidenum">
              <a:rPr lang="en-GB"/>
            </a:fld>
            <a:endParaRPr lang="en-GB" dirty="0"/>
          </a:p>
        </p:txBody>
      </p:sp>
      <p:sp>
        <p:nvSpPr>
          <p:cNvPr id="5" name="Date Placeholder 3"/>
          <p:cNvSpPr>
            <a:spLocks noGrp="1"/>
          </p:cNvSpPr>
          <p:nvPr>
            <p:ph type="dt" sz="half" idx="15"/>
          </p:nvPr>
        </p:nvSpPr>
        <p:spPr/>
        <p:txBody>
          <a:bodyPr/>
          <a:lstStyle>
            <a:lvl1pPr>
              <a:defRPr/>
            </a:lvl1pPr>
          </a:lstStyle>
          <a:p>
            <a:pPr>
              <a:defRPr/>
            </a:pPr>
            <a:r>
              <a:rPr lang="en-GB"/>
              <a:t>30/10/2015</a:t>
            </a:r>
            <a:endParaRPr lang="en-GB"/>
          </a:p>
        </p:txBody>
      </p:sp>
      <p:sp>
        <p:nvSpPr>
          <p:cNvPr id="6" name="Footer Placeholder 6"/>
          <p:cNvSpPr>
            <a:spLocks noGrp="1"/>
          </p:cNvSpPr>
          <p:nvPr>
            <p:ph type="ftr" sz="quarter" idx="16"/>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Title and Content + Subhead">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366713" y="1600200"/>
            <a:ext cx="8408987"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zh-CN" altLang="en-US" noProof="0" dirty="0"/>
              <a:t>单击此处编辑母版文本样式</a:t>
            </a:r>
            <a:endParaRPr lang="zh-CN" altLang="en-US" noProof="0" dirty="0"/>
          </a:p>
        </p:txBody>
      </p:sp>
      <p:sp>
        <p:nvSpPr>
          <p:cNvPr id="5" name="Slide Number Placeholder 5"/>
          <p:cNvSpPr>
            <a:spLocks noGrp="1"/>
          </p:cNvSpPr>
          <p:nvPr>
            <p:ph type="sldNum" sz="quarter" idx="25"/>
          </p:nvPr>
        </p:nvSpPr>
        <p:spPr/>
        <p:txBody>
          <a:bodyPr/>
          <a:lstStyle>
            <a:lvl1pPr>
              <a:defRPr/>
            </a:lvl1pPr>
          </a:lstStyle>
          <a:p>
            <a:pPr>
              <a:defRPr/>
            </a:pPr>
            <a:fld id="{CD577F4A-43F6-45F0-846D-9F11659C6588}" type="slidenum">
              <a:rPr lang="en-GB"/>
            </a:fld>
            <a:endParaRPr lang="en-GB" dirty="0"/>
          </a:p>
        </p:txBody>
      </p:sp>
      <p:sp>
        <p:nvSpPr>
          <p:cNvPr id="6" name="Date Placeholder 3"/>
          <p:cNvSpPr>
            <a:spLocks noGrp="1"/>
          </p:cNvSpPr>
          <p:nvPr>
            <p:ph type="dt" sz="half" idx="26"/>
          </p:nvPr>
        </p:nvSpPr>
        <p:spPr/>
        <p:txBody>
          <a:bodyPr/>
          <a:lstStyle>
            <a:lvl1pPr>
              <a:defRPr/>
            </a:lvl1pPr>
          </a:lstStyle>
          <a:p>
            <a:pPr>
              <a:defRPr/>
            </a:pPr>
            <a:r>
              <a:rPr lang="en-GB"/>
              <a:t>30/10/2015</a:t>
            </a:r>
            <a:endParaRPr lang="en-GB"/>
          </a:p>
        </p:txBody>
      </p:sp>
      <p:sp>
        <p:nvSpPr>
          <p:cNvPr id="7" name="Footer Placeholder 6"/>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两栏内容">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3" y="1603375"/>
            <a:ext cx="4040187"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0" y="1603375"/>
            <a:ext cx="4038599"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p:txBody>
          <a:bodyPr/>
          <a:lstStyle/>
          <a:p>
            <a:r>
              <a:rPr lang="zh-CN" altLang="en-US" noProof="0"/>
              <a:t>单击此处编辑母版标题样式</a:t>
            </a:r>
            <a:endParaRPr lang="en-GB" noProof="0" dirty="0"/>
          </a:p>
        </p:txBody>
      </p:sp>
      <p:sp>
        <p:nvSpPr>
          <p:cNvPr id="5" name="Slide Number Placeholder 5"/>
          <p:cNvSpPr>
            <a:spLocks noGrp="1"/>
          </p:cNvSpPr>
          <p:nvPr>
            <p:ph type="sldNum" sz="quarter" idx="10"/>
          </p:nvPr>
        </p:nvSpPr>
        <p:spPr/>
        <p:txBody>
          <a:bodyPr/>
          <a:lstStyle>
            <a:lvl1pPr>
              <a:defRPr/>
            </a:lvl1pPr>
          </a:lstStyle>
          <a:p>
            <a:pPr>
              <a:defRPr/>
            </a:pPr>
            <a:fld id="{A75F1E75-0280-4A31-BFF5-FA5C3CD230DE}" type="slidenum">
              <a:rPr lang="en-GB"/>
            </a:fld>
            <a:endParaRPr lang="en-GB" dirty="0"/>
          </a:p>
        </p:txBody>
      </p:sp>
      <p:sp>
        <p:nvSpPr>
          <p:cNvPr id="7" name="Date Placeholder 3"/>
          <p:cNvSpPr>
            <a:spLocks noGrp="1"/>
          </p:cNvSpPr>
          <p:nvPr>
            <p:ph type="dt" sz="half" idx="11"/>
          </p:nvPr>
        </p:nvSpPr>
        <p:spPr/>
        <p:txBody>
          <a:bodyPr/>
          <a:lstStyle>
            <a:lvl1pPr>
              <a:defRPr/>
            </a:lvl1pPr>
          </a:lstStyle>
          <a:p>
            <a:pPr>
              <a:defRPr/>
            </a:pPr>
            <a:r>
              <a:rPr lang="en-GB"/>
              <a:t>30/10/2015</a:t>
            </a:r>
            <a:endParaRPr lang="en-GB"/>
          </a:p>
        </p:txBody>
      </p:sp>
      <p:sp>
        <p:nvSpPr>
          <p:cNvPr id="8"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wo Content + Subhead">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3" y="1603375"/>
            <a:ext cx="4040187"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0" y="1603375"/>
            <a:ext cx="4038599"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p:txBody>
          <a:body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zh-CN" altLang="en-US" noProof="0" dirty="0"/>
              <a:t>单击此处编辑母版文本样式</a:t>
            </a:r>
            <a:endParaRPr lang="zh-CN" altLang="en-US" noProof="0" dirty="0"/>
          </a:p>
        </p:txBody>
      </p:sp>
      <p:sp>
        <p:nvSpPr>
          <p:cNvPr id="7" name="Slide Number Placeholder 5"/>
          <p:cNvSpPr>
            <a:spLocks noGrp="1"/>
          </p:cNvSpPr>
          <p:nvPr>
            <p:ph type="sldNum" sz="quarter" idx="25"/>
          </p:nvPr>
        </p:nvSpPr>
        <p:spPr/>
        <p:txBody>
          <a:bodyPr/>
          <a:lstStyle>
            <a:lvl1pPr>
              <a:defRPr/>
            </a:lvl1pPr>
          </a:lstStyle>
          <a:p>
            <a:pPr>
              <a:defRPr/>
            </a:pPr>
            <a:fld id="{AB81CA30-FA8C-45C7-A117-CD125CACD4B7}" type="slidenum">
              <a:rPr lang="en-GB"/>
            </a:fld>
            <a:endParaRPr lang="en-GB" dirty="0"/>
          </a:p>
        </p:txBody>
      </p:sp>
      <p:sp>
        <p:nvSpPr>
          <p:cNvPr id="8" name="Date Placeholder 3"/>
          <p:cNvSpPr>
            <a:spLocks noGrp="1"/>
          </p:cNvSpPr>
          <p:nvPr>
            <p:ph type="dt" sz="half" idx="26"/>
          </p:nvPr>
        </p:nvSpPr>
        <p:spPr/>
        <p:txBody>
          <a:bodyPr/>
          <a:lstStyle>
            <a:lvl1pPr>
              <a:defRPr/>
            </a:lvl1pPr>
          </a:lstStyle>
          <a:p>
            <a:pPr>
              <a:defRPr/>
            </a:pPr>
            <a:r>
              <a:rPr lang="en-GB"/>
              <a:t>30/10/2015</a:t>
            </a:r>
            <a:endParaRPr lang="en-GB"/>
          </a:p>
        </p:txBody>
      </p:sp>
      <p:sp>
        <p:nvSpPr>
          <p:cNvPr id="10" name="Footer Placeholder 6"/>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3" name="Slide Number Placeholder 5"/>
          <p:cNvSpPr>
            <a:spLocks noGrp="1"/>
          </p:cNvSpPr>
          <p:nvPr>
            <p:ph type="sldNum" sz="quarter" idx="10"/>
          </p:nvPr>
        </p:nvSpPr>
        <p:spPr/>
        <p:txBody>
          <a:bodyPr/>
          <a:lstStyle>
            <a:lvl1pPr>
              <a:defRPr/>
            </a:lvl1pPr>
          </a:lstStyle>
          <a:p>
            <a:pPr>
              <a:defRPr/>
            </a:pPr>
            <a:fld id="{2C0FEAD4-9A42-4D92-977C-8894E15E15A1}" type="slidenum">
              <a:rPr lang="en-GB"/>
            </a:fld>
            <a:endParaRPr lang="en-GB" dirty="0"/>
          </a:p>
        </p:txBody>
      </p:sp>
      <p:sp>
        <p:nvSpPr>
          <p:cNvPr id="5" name="Date Placeholder 3"/>
          <p:cNvSpPr>
            <a:spLocks noGrp="1"/>
          </p:cNvSpPr>
          <p:nvPr>
            <p:ph type="dt" sz="half" idx="11"/>
          </p:nvPr>
        </p:nvSpPr>
        <p:spPr/>
        <p:txBody>
          <a:bodyPr/>
          <a:lstStyle>
            <a:lvl1pPr>
              <a:defRPr/>
            </a:lvl1pPr>
          </a:lstStyle>
          <a:p>
            <a:pPr>
              <a:defRPr/>
            </a:pPr>
            <a:r>
              <a:rPr lang="en-GB"/>
              <a:t>30/10/2015</a:t>
            </a:r>
            <a:endParaRPr lang="en-GB"/>
          </a:p>
        </p:txBody>
      </p:sp>
      <p:sp>
        <p:nvSpPr>
          <p:cNvPr id="6"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itle + Subhea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7" name="Subtitle Placeholder 6"/>
          <p:cNvSpPr>
            <a:spLocks noGrp="1"/>
          </p:cNvSpPr>
          <p:nvPr>
            <p:ph type="body" sz="quarter" idx="24"/>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zh-CN" altLang="en-US" noProof="0" dirty="0"/>
              <a:t>单击此处编辑母版文本样式</a:t>
            </a:r>
            <a:endParaRPr lang="zh-CN" altLang="en-US" noProof="0" dirty="0"/>
          </a:p>
        </p:txBody>
      </p:sp>
      <p:sp>
        <p:nvSpPr>
          <p:cNvPr id="5" name="Slide Number Placeholder 5"/>
          <p:cNvSpPr>
            <a:spLocks noGrp="1"/>
          </p:cNvSpPr>
          <p:nvPr>
            <p:ph type="sldNum" sz="quarter" idx="25"/>
          </p:nvPr>
        </p:nvSpPr>
        <p:spPr/>
        <p:txBody>
          <a:bodyPr/>
          <a:lstStyle>
            <a:lvl1pPr>
              <a:defRPr/>
            </a:lvl1pPr>
          </a:lstStyle>
          <a:p>
            <a:pPr>
              <a:defRPr/>
            </a:pPr>
            <a:fld id="{523B4DFC-3331-44D1-BC51-7EE85AB4128D}" type="slidenum">
              <a:rPr lang="en-GB"/>
            </a:fld>
            <a:endParaRPr lang="en-GB" dirty="0"/>
          </a:p>
        </p:txBody>
      </p:sp>
      <p:sp>
        <p:nvSpPr>
          <p:cNvPr id="6" name="Date Placeholder 3"/>
          <p:cNvSpPr>
            <a:spLocks noGrp="1"/>
          </p:cNvSpPr>
          <p:nvPr>
            <p:ph type="dt" sz="half" idx="26"/>
          </p:nvPr>
        </p:nvSpPr>
        <p:spPr/>
        <p:txBody>
          <a:bodyPr/>
          <a:lstStyle>
            <a:lvl1pPr>
              <a:defRPr/>
            </a:lvl1pPr>
          </a:lstStyle>
          <a:p>
            <a:pPr>
              <a:defRPr/>
            </a:pPr>
            <a:r>
              <a:rPr lang="en-GB"/>
              <a:t>30/10/2015</a:t>
            </a:r>
            <a:endParaRPr lang="en-GB"/>
          </a:p>
        </p:txBody>
      </p:sp>
      <p:sp>
        <p:nvSpPr>
          <p:cNvPr id="8" name="Footer Placeholder 6"/>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9AD48BAC-769A-40D2-84F6-C8D42B90AB89}" type="slidenum">
              <a:rPr lang="en-GB"/>
            </a:fld>
            <a:endParaRPr lang="en-GB" dirty="0"/>
          </a:p>
        </p:txBody>
      </p:sp>
      <p:sp>
        <p:nvSpPr>
          <p:cNvPr id="3" name="Date Placeholder 3"/>
          <p:cNvSpPr>
            <a:spLocks noGrp="1"/>
          </p:cNvSpPr>
          <p:nvPr>
            <p:ph type="dt" sz="half" idx="11"/>
          </p:nvPr>
        </p:nvSpPr>
        <p:spPr/>
        <p:txBody>
          <a:bodyPr/>
          <a:lstStyle>
            <a:lvl1pPr>
              <a:defRPr/>
            </a:lvl1pPr>
          </a:lstStyle>
          <a:p>
            <a:pPr>
              <a:defRPr/>
            </a:pPr>
            <a:r>
              <a:rPr lang="en-GB"/>
              <a:t>30/10/2015</a:t>
            </a:r>
            <a:endParaRPr lang="en-GB"/>
          </a:p>
        </p:txBody>
      </p:sp>
      <p:sp>
        <p:nvSpPr>
          <p:cNvPr id="4"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eam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1490889" y="156845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6" name="Text Placeholder 15"/>
          <p:cNvSpPr>
            <a:spLocks noGrp="1"/>
          </p:cNvSpPr>
          <p:nvPr>
            <p:ph type="body" sz="quarter" idx="15" hasCustomPrompt="1"/>
          </p:nvPr>
        </p:nvSpPr>
        <p:spPr>
          <a:xfrm>
            <a:off x="1490889" y="283343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8" name="Text Placeholder 17"/>
          <p:cNvSpPr>
            <a:spLocks noGrp="1"/>
          </p:cNvSpPr>
          <p:nvPr>
            <p:ph type="body" sz="quarter" idx="16" hasCustomPrompt="1"/>
          </p:nvPr>
        </p:nvSpPr>
        <p:spPr>
          <a:xfrm>
            <a:off x="5842655"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0" name="Text Placeholder 19"/>
          <p:cNvSpPr>
            <a:spLocks noGrp="1"/>
          </p:cNvSpPr>
          <p:nvPr>
            <p:ph type="body" sz="quarter" idx="17" hasCustomPrompt="1"/>
          </p:nvPr>
        </p:nvSpPr>
        <p:spPr>
          <a:xfrm>
            <a:off x="5842655" y="156845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2" name="Text Placeholder 21"/>
          <p:cNvSpPr>
            <a:spLocks noGrp="1"/>
          </p:cNvSpPr>
          <p:nvPr>
            <p:ph type="body" sz="quarter" idx="18" hasCustomPrompt="1"/>
          </p:nvPr>
        </p:nvSpPr>
        <p:spPr>
          <a:xfrm>
            <a:off x="5842655" y="283343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p:cNvSpPr>
          <p:nvPr>
            <p:ph type="pic" sz="quarter" idx="20"/>
          </p:nvPr>
        </p:nvSpPr>
        <p:spPr>
          <a:xfrm>
            <a:off x="368300" y="1601788"/>
            <a:ext cx="960120" cy="957262"/>
          </a:xfrm>
          <a:solidFill>
            <a:schemeClr val="bg2"/>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8" name="Picture Placeholder 27"/>
          <p:cNvSpPr>
            <a:spLocks noGrp="1"/>
          </p:cNvSpPr>
          <p:nvPr>
            <p:ph type="pic" sz="quarter" idx="21"/>
          </p:nvPr>
        </p:nvSpPr>
        <p:spPr>
          <a:xfrm>
            <a:off x="368300" y="2869187"/>
            <a:ext cx="960120" cy="96012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0" name="Picture Placeholder 29"/>
          <p:cNvSpPr>
            <a:spLocks noGrp="1"/>
          </p:cNvSpPr>
          <p:nvPr>
            <p:ph type="pic" sz="quarter" idx="22"/>
          </p:nvPr>
        </p:nvSpPr>
        <p:spPr>
          <a:xfrm>
            <a:off x="368300" y="4139444"/>
            <a:ext cx="960120" cy="96012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2" name="Picture Placeholder 31"/>
          <p:cNvSpPr>
            <a:spLocks noGrp="1"/>
          </p:cNvSpPr>
          <p:nvPr>
            <p:ph type="pic" sz="quarter" idx="23"/>
          </p:nvPr>
        </p:nvSpPr>
        <p:spPr>
          <a:xfrm>
            <a:off x="4737100" y="1601787"/>
            <a:ext cx="960120" cy="96012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4" name="Picture Placeholder 33"/>
          <p:cNvSpPr>
            <a:spLocks noGrp="1"/>
          </p:cNvSpPr>
          <p:nvPr>
            <p:ph type="pic" sz="quarter" idx="24"/>
          </p:nvPr>
        </p:nvSpPr>
        <p:spPr>
          <a:xfrm>
            <a:off x="4737100" y="2870616"/>
            <a:ext cx="960120" cy="96012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6" name="Picture Placeholder 35"/>
          <p:cNvSpPr>
            <a:spLocks noGrp="1"/>
          </p:cNvSpPr>
          <p:nvPr>
            <p:ph type="pic" sz="quarter" idx="25"/>
          </p:nvPr>
        </p:nvSpPr>
        <p:spPr>
          <a:xfrm>
            <a:off x="4737100" y="4139444"/>
            <a:ext cx="960120" cy="960120"/>
          </a:xfrm>
          <a:solidFill>
            <a:schemeClr val="bg2"/>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8" name="Text Placeholder 37"/>
          <p:cNvSpPr>
            <a:spLocks noGrp="1"/>
          </p:cNvSpPr>
          <p:nvPr>
            <p:ph type="body" sz="quarter" idx="26" hasCustomPrompt="1"/>
          </p:nvPr>
        </p:nvSpPr>
        <p:spPr>
          <a:xfrm>
            <a:off x="1490889" y="4106110"/>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15" name="Slide Number Placeholder 5"/>
          <p:cNvSpPr>
            <a:spLocks noGrp="1"/>
          </p:cNvSpPr>
          <p:nvPr>
            <p:ph type="sldNum" sz="quarter" idx="27"/>
          </p:nvPr>
        </p:nvSpPr>
        <p:spPr/>
        <p:txBody>
          <a:bodyPr/>
          <a:lstStyle>
            <a:lvl1pPr>
              <a:defRPr/>
            </a:lvl1pPr>
          </a:lstStyle>
          <a:p>
            <a:pPr>
              <a:defRPr/>
            </a:pPr>
            <a:fld id="{72F6129E-FB0F-4072-BEAC-249F32325C19}" type="slidenum">
              <a:rPr lang="en-GB"/>
            </a:fld>
            <a:endParaRPr lang="en-GB" dirty="0"/>
          </a:p>
        </p:txBody>
      </p:sp>
      <p:sp>
        <p:nvSpPr>
          <p:cNvPr id="17" name="Date Placeholder 3"/>
          <p:cNvSpPr>
            <a:spLocks noGrp="1"/>
          </p:cNvSpPr>
          <p:nvPr>
            <p:ph type="dt" sz="half" idx="28"/>
          </p:nvPr>
        </p:nvSpPr>
        <p:spPr/>
        <p:txBody>
          <a:bodyPr/>
          <a:lstStyle>
            <a:lvl1pPr>
              <a:defRPr/>
            </a:lvl1pPr>
          </a:lstStyle>
          <a:p>
            <a:pPr>
              <a:defRPr/>
            </a:pPr>
            <a:r>
              <a:rPr lang="en-GB"/>
              <a:t>30/10/2015</a:t>
            </a:r>
            <a:endParaRPr lang="en-GB"/>
          </a:p>
        </p:txBody>
      </p:sp>
      <p:sp>
        <p:nvSpPr>
          <p:cNvPr id="19" name="Footer Placeholder 6"/>
          <p:cNvSpPr>
            <a:spLocks noGrp="1"/>
          </p:cNvSpPr>
          <p:nvPr>
            <p:ph type="ftr" sz="quarter" idx="29"/>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Individual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1490888"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p:cNvSpPr>
          <p:nvPr>
            <p:ph type="pic" sz="quarter" idx="20"/>
          </p:nvPr>
        </p:nvSpPr>
        <p:spPr>
          <a:xfrm>
            <a:off x="368300" y="1601788"/>
            <a:ext cx="960120" cy="957262"/>
          </a:xfrm>
          <a:solidFill>
            <a:schemeClr val="bg2"/>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1" name="Text Placeholder 20"/>
          <p:cNvSpPr>
            <a:spLocks noGrp="1"/>
          </p:cNvSpPr>
          <p:nvPr>
            <p:ph type="body" sz="quarter" idx="21" hasCustomPrompt="1"/>
          </p:nvPr>
        </p:nvSpPr>
        <p:spPr>
          <a:xfrm>
            <a:off x="366712" y="2791375"/>
            <a:ext cx="4040187" cy="3383999"/>
          </a:xfrm>
        </p:spPr>
        <p:txBody>
          <a:bodyPr/>
          <a:lstStyle>
            <a:lvl1pPr marL="0" indent="0">
              <a:spcBef>
                <a:spcPts val="1200"/>
              </a:spcBef>
              <a:buNone/>
              <a:defRPr sz="1050" b="0" baseline="0">
                <a:solidFill>
                  <a:srgbClr val="565A5C"/>
                </a:solidFill>
              </a:defRPr>
            </a:lvl1pPr>
            <a:lvl2pPr marL="114935" indent="-114935">
              <a:defRPr sz="1050"/>
            </a:lvl2pPr>
            <a:lvl3pPr marL="230505" indent="-114935">
              <a:spcBef>
                <a:spcPts val="600"/>
              </a:spcBef>
              <a:defRPr sz="1050"/>
            </a:lvl3pPr>
            <a:lvl4pPr marL="345440" indent="-114935">
              <a:spcBef>
                <a:spcPts val="600"/>
              </a:spcBef>
              <a:defRPr sz="105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24" name="Text Placeholder 23"/>
          <p:cNvSpPr>
            <a:spLocks noGrp="1"/>
          </p:cNvSpPr>
          <p:nvPr>
            <p:ph type="body" sz="quarter" idx="22" hasCustomPrompt="1"/>
          </p:nvPr>
        </p:nvSpPr>
        <p:spPr>
          <a:xfrm>
            <a:off x="4737100" y="2791375"/>
            <a:ext cx="4038600" cy="3384000"/>
          </a:xfrm>
        </p:spPr>
        <p:txBody>
          <a:bodyPr/>
          <a:lstStyle>
            <a:lvl1pPr marL="116205" indent="-116205">
              <a:spcBef>
                <a:spcPts val="600"/>
              </a:spcBef>
              <a:buClr>
                <a:schemeClr val="tx1"/>
              </a:buClr>
              <a:defRPr sz="1050" b="0">
                <a:solidFill>
                  <a:srgbClr val="565A5C"/>
                </a:solidFill>
              </a:defRPr>
            </a:lvl1pPr>
            <a:lvl2pPr marL="230505" indent="-114935">
              <a:spcBef>
                <a:spcPts val="600"/>
              </a:spcBef>
              <a:defRPr sz="1050"/>
            </a:lvl2pPr>
            <a:lvl3pPr marL="345440" indent="-114935">
              <a:spcBef>
                <a:spcPts val="600"/>
              </a:spcBef>
              <a:defRPr sz="1050"/>
            </a:lvl3pPr>
            <a:lvl4pPr marL="461010" indent="-114935">
              <a:spcBef>
                <a:spcPts val="600"/>
              </a:spcBef>
              <a:defRPr sz="105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3" name="Title 2"/>
          <p:cNvSpPr>
            <a:spLocks noGrp="1"/>
          </p:cNvSpPr>
          <p:nvPr>
            <p:ph type="title"/>
          </p:nvPr>
        </p:nvSpPr>
        <p:spPr/>
        <p:txBody>
          <a:bodyPr/>
          <a:lstStyle/>
          <a:p>
            <a:r>
              <a:rPr lang="zh-CN" altLang="en-US" noProof="0"/>
              <a:t>单击此处编辑母版标题样式</a:t>
            </a:r>
            <a:endParaRPr lang="en-GB" noProof="0" dirty="0"/>
          </a:p>
        </p:txBody>
      </p:sp>
      <p:sp>
        <p:nvSpPr>
          <p:cNvPr id="7" name="Slide Number Placeholder 5"/>
          <p:cNvSpPr>
            <a:spLocks noGrp="1"/>
          </p:cNvSpPr>
          <p:nvPr>
            <p:ph type="sldNum" sz="quarter" idx="23"/>
          </p:nvPr>
        </p:nvSpPr>
        <p:spPr/>
        <p:txBody>
          <a:bodyPr/>
          <a:lstStyle>
            <a:lvl1pPr>
              <a:defRPr/>
            </a:lvl1pPr>
          </a:lstStyle>
          <a:p>
            <a:pPr>
              <a:defRPr/>
            </a:pPr>
            <a:fld id="{7F1DBFB1-B2B1-47BE-937C-7063D433E56D}" type="slidenum">
              <a:rPr lang="en-GB"/>
            </a:fld>
            <a:endParaRPr lang="en-GB" dirty="0"/>
          </a:p>
        </p:txBody>
      </p:sp>
      <p:sp>
        <p:nvSpPr>
          <p:cNvPr id="8" name="Date Placeholder 3"/>
          <p:cNvSpPr>
            <a:spLocks noGrp="1"/>
          </p:cNvSpPr>
          <p:nvPr>
            <p:ph type="dt" sz="half" idx="24"/>
          </p:nvPr>
        </p:nvSpPr>
        <p:spPr/>
        <p:txBody>
          <a:bodyPr/>
          <a:lstStyle>
            <a:lvl1pPr>
              <a:defRPr/>
            </a:lvl1pPr>
          </a:lstStyle>
          <a:p>
            <a:pPr>
              <a:defRPr/>
            </a:pPr>
            <a:r>
              <a:rPr lang="en-GB"/>
              <a:t>30/10/2015</a:t>
            </a:r>
            <a:endParaRPr lang="en-GB"/>
          </a:p>
        </p:txBody>
      </p:sp>
      <p:sp>
        <p:nvSpPr>
          <p:cNvPr id="9" name="Footer Placeholder 6"/>
          <p:cNvSpPr>
            <a:spLocks noGrp="1"/>
          </p:cNvSpPr>
          <p:nvPr>
            <p:ph type="ftr" sz="quarter" idx="25"/>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Tombstone">
    <p:spTree>
      <p:nvGrpSpPr>
        <p:cNvPr id="1" name=""/>
        <p:cNvGrpSpPr/>
        <p:nvPr/>
      </p:nvGrpSpPr>
      <p:grpSpPr>
        <a:xfrm>
          <a:off x="0" y="0"/>
          <a:ext cx="0" cy="0"/>
          <a:chOff x="0" y="0"/>
          <a:chExt cx="0" cy="0"/>
        </a:xfrm>
      </p:grpSpPr>
      <p:sp>
        <p:nvSpPr>
          <p:cNvPr id="55" name="Picture Placeholder 54"/>
          <p:cNvSpPr>
            <a:spLocks noGrp="1"/>
          </p:cNvSpPr>
          <p:nvPr>
            <p:ph type="pic" sz="quarter" idx="35"/>
          </p:nvPr>
        </p:nvSpPr>
        <p:spPr>
          <a:xfrm>
            <a:off x="7229475" y="1603374"/>
            <a:ext cx="1546225" cy="1368000"/>
          </a:xfrm>
        </p:spPr>
        <p:txBody>
          <a:bodyPr rtlCol="0" anchor="ctr">
            <a:noAutofit/>
          </a:bodyPr>
          <a:lstStyle>
            <a:lvl1pPr marL="0" marR="0" indent="0" algn="ctr" defTabSz="457200" rtl="0" eaLnBrk="1" fontAlgn="auto" latinLnBrk="0" hangingPunct="1">
              <a:lnSpc>
                <a:spcPct val="100000"/>
              </a:lnSpc>
              <a:spcBef>
                <a:spcPts val="1000"/>
              </a:spcBef>
              <a:spcAft>
                <a:spcPts val="0"/>
              </a:spcAft>
              <a:buClr>
                <a:schemeClr val="accent1"/>
              </a:buClr>
              <a:buSzTx/>
              <a:buFont typeface="Arial" panose="020B0604020202020204"/>
              <a:buNone/>
              <a:defRPr sz="1000"/>
            </a:lvl1pPr>
          </a:lstStyle>
          <a:p>
            <a:pPr lvl="0"/>
            <a:r>
              <a:rPr lang="zh-CN" altLang="en-US" noProof="0" dirty="0"/>
              <a:t>单击图标添加图片</a:t>
            </a:r>
            <a:endParaRPr lang="en-GB" noProof="0" dirty="0"/>
          </a:p>
        </p:txBody>
      </p:sp>
      <p:sp>
        <p:nvSpPr>
          <p:cNvPr id="56" name="Picture Placeholder 54"/>
          <p:cNvSpPr>
            <a:spLocks noGrp="1"/>
          </p:cNvSpPr>
          <p:nvPr>
            <p:ph type="pic" sz="quarter" idx="36"/>
          </p:nvPr>
        </p:nvSpPr>
        <p:spPr>
          <a:xfrm>
            <a:off x="7229475" y="3125962"/>
            <a:ext cx="1546225" cy="1368000"/>
          </a:xfrm>
        </p:spPr>
        <p:txBody>
          <a:bodyPr rtlCol="0" anchor="ctr">
            <a:noAutofit/>
          </a:bodyPr>
          <a:lstStyle>
            <a:lvl1pPr marL="0" indent="0" algn="ctr">
              <a:buNone/>
              <a:defRPr sz="1000"/>
            </a:lvl1pPr>
          </a:lstStyle>
          <a:p>
            <a:pPr lvl="0"/>
            <a:r>
              <a:rPr lang="zh-CN" altLang="en-US" noProof="0" dirty="0"/>
              <a:t>单击图标添加图片</a:t>
            </a:r>
            <a:endParaRPr lang="en-GB" noProof="0" dirty="0"/>
          </a:p>
        </p:txBody>
      </p:sp>
      <p:sp>
        <p:nvSpPr>
          <p:cNvPr id="57" name="Picture Placeholder 54"/>
          <p:cNvSpPr>
            <a:spLocks noGrp="1"/>
          </p:cNvSpPr>
          <p:nvPr>
            <p:ph type="pic" sz="quarter" idx="37"/>
          </p:nvPr>
        </p:nvSpPr>
        <p:spPr>
          <a:xfrm>
            <a:off x="7229475" y="4648550"/>
            <a:ext cx="1546225" cy="1368000"/>
          </a:xfrm>
        </p:spPr>
        <p:txBody>
          <a:bodyPr rtlCol="0" anchor="ctr">
            <a:noAutofit/>
          </a:bodyPr>
          <a:lstStyle>
            <a:lvl1pPr marL="0" marR="0" indent="0" algn="ctr" defTabSz="457200" rtl="0" eaLnBrk="1" fontAlgn="auto" latinLnBrk="0" hangingPunct="1">
              <a:lnSpc>
                <a:spcPct val="100000"/>
              </a:lnSpc>
              <a:spcBef>
                <a:spcPts val="1000"/>
              </a:spcBef>
              <a:spcAft>
                <a:spcPts val="0"/>
              </a:spcAft>
              <a:buClr>
                <a:schemeClr val="accent1"/>
              </a:buClr>
              <a:buSzTx/>
              <a:buFont typeface="Arial" panose="020B0604020202020204"/>
              <a:buNone/>
              <a:defRPr sz="1000"/>
            </a:lvl1pPr>
          </a:lstStyle>
          <a:p>
            <a:pPr lvl="0"/>
            <a:r>
              <a:rPr lang="zh-CN" altLang="en-US" noProof="0" dirty="0"/>
              <a:t>单击图标添加图片</a:t>
            </a:r>
            <a:endParaRPr lang="en-GB" noProof="0" dirty="0"/>
          </a:p>
        </p:txBody>
      </p:sp>
      <p:sp>
        <p:nvSpPr>
          <p:cNvPr id="4" name="Title 3"/>
          <p:cNvSpPr>
            <a:spLocks noGrp="1"/>
          </p:cNvSpPr>
          <p:nvPr>
            <p:ph type="title"/>
          </p:nvPr>
        </p:nvSpPr>
        <p:spPr/>
        <p:txBody>
          <a:bodyPr/>
          <a:lstStyle/>
          <a:p>
            <a:r>
              <a:rPr lang="zh-CN" altLang="en-US" noProof="0"/>
              <a:t>单击此处编辑母版标题样式</a:t>
            </a:r>
            <a:endParaRPr lang="en-GB" noProof="0" dirty="0"/>
          </a:p>
        </p:txBody>
      </p:sp>
      <p:sp>
        <p:nvSpPr>
          <p:cNvPr id="7" name="Text Placeholder 6"/>
          <p:cNvSpPr>
            <a:spLocks noGrp="1"/>
          </p:cNvSpPr>
          <p:nvPr>
            <p:ph type="body" sz="quarter" idx="15" hasCustomPrompt="1"/>
          </p:nvPr>
        </p:nvSpPr>
        <p:spPr>
          <a:xfrm>
            <a:off x="366713" y="1603375"/>
            <a:ext cx="1548000" cy="1656000"/>
          </a:xfrm>
          <a:blipFill>
            <a:blip r:embed="rId2"/>
            <a:stretch>
              <a:fillRect/>
            </a:stretch>
          </a:blipFill>
        </p:spPr>
        <p:txBody>
          <a:bodyPr lIns="72000" tIns="64800" rIns="72000" bIns="72000"/>
          <a:lstStyle>
            <a:lvl1pPr marL="0" indent="0">
              <a:spcBef>
                <a:spcPts val="600"/>
              </a:spcBef>
              <a:buNone/>
              <a:defRPr sz="800" b="1">
                <a:solidFill>
                  <a:schemeClr val="tx2"/>
                </a:solidFill>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8" name="Picture Placeholder 8"/>
          <p:cNvSpPr>
            <a:spLocks noGrp="1"/>
          </p:cNvSpPr>
          <p:nvPr>
            <p:ph type="pic" sz="quarter" idx="16"/>
          </p:nvPr>
        </p:nvSpPr>
        <p:spPr>
          <a:xfrm>
            <a:off x="366713" y="3259375"/>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27" name="Text Placeholder 6"/>
          <p:cNvSpPr>
            <a:spLocks noGrp="1"/>
          </p:cNvSpPr>
          <p:nvPr>
            <p:ph type="body" sz="quarter" idx="17" hasCustomPrompt="1"/>
          </p:nvPr>
        </p:nvSpPr>
        <p:spPr>
          <a:xfrm>
            <a:off x="20812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28" name="Picture Placeholder 8"/>
          <p:cNvSpPr>
            <a:spLocks noGrp="1"/>
          </p:cNvSpPr>
          <p:nvPr>
            <p:ph type="pic" sz="quarter" idx="18"/>
          </p:nvPr>
        </p:nvSpPr>
        <p:spPr>
          <a:xfrm>
            <a:off x="2081213" y="3259375"/>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29" name="Text Placeholder 6"/>
          <p:cNvSpPr>
            <a:spLocks noGrp="1"/>
          </p:cNvSpPr>
          <p:nvPr>
            <p:ph type="body" sz="quarter" idx="19" hasCustomPrompt="1"/>
          </p:nvPr>
        </p:nvSpPr>
        <p:spPr>
          <a:xfrm>
            <a:off x="3667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0" name="Picture Placeholder 8"/>
          <p:cNvSpPr>
            <a:spLocks noGrp="1"/>
          </p:cNvSpPr>
          <p:nvPr>
            <p:ph type="pic" sz="quarter" idx="20"/>
          </p:nvPr>
        </p:nvSpPr>
        <p:spPr>
          <a:xfrm>
            <a:off x="366713" y="5548550"/>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1" name="Text Placeholder 6"/>
          <p:cNvSpPr>
            <a:spLocks noGrp="1"/>
          </p:cNvSpPr>
          <p:nvPr>
            <p:ph type="body" sz="quarter" idx="21" hasCustomPrompt="1"/>
          </p:nvPr>
        </p:nvSpPr>
        <p:spPr>
          <a:xfrm>
            <a:off x="20812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2" name="Picture Placeholder 8"/>
          <p:cNvSpPr>
            <a:spLocks noGrp="1"/>
          </p:cNvSpPr>
          <p:nvPr>
            <p:ph type="pic" sz="quarter" idx="22"/>
          </p:nvPr>
        </p:nvSpPr>
        <p:spPr>
          <a:xfrm>
            <a:off x="2081213" y="5548550"/>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4" name="Text Placeholder 6"/>
          <p:cNvSpPr>
            <a:spLocks noGrp="1"/>
          </p:cNvSpPr>
          <p:nvPr>
            <p:ph type="body" sz="quarter" idx="23" hasCustomPrompt="1"/>
          </p:nvPr>
        </p:nvSpPr>
        <p:spPr>
          <a:xfrm>
            <a:off x="37957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5" name="Picture Placeholder 8"/>
          <p:cNvSpPr>
            <a:spLocks noGrp="1"/>
          </p:cNvSpPr>
          <p:nvPr>
            <p:ph type="pic" sz="quarter" idx="24"/>
          </p:nvPr>
        </p:nvSpPr>
        <p:spPr>
          <a:xfrm>
            <a:off x="3795713" y="3259375"/>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6" name="Text Placeholder 6"/>
          <p:cNvSpPr>
            <a:spLocks noGrp="1"/>
          </p:cNvSpPr>
          <p:nvPr>
            <p:ph type="body" sz="quarter" idx="25" hasCustomPrompt="1"/>
          </p:nvPr>
        </p:nvSpPr>
        <p:spPr>
          <a:xfrm>
            <a:off x="55102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7" name="Picture Placeholder 8"/>
          <p:cNvSpPr>
            <a:spLocks noGrp="1"/>
          </p:cNvSpPr>
          <p:nvPr>
            <p:ph type="pic" sz="quarter" idx="26"/>
          </p:nvPr>
        </p:nvSpPr>
        <p:spPr>
          <a:xfrm>
            <a:off x="5510213" y="3259375"/>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38" name="Text Placeholder 6"/>
          <p:cNvSpPr>
            <a:spLocks noGrp="1"/>
          </p:cNvSpPr>
          <p:nvPr>
            <p:ph type="body" sz="quarter" idx="27" hasCustomPrompt="1"/>
          </p:nvPr>
        </p:nvSpPr>
        <p:spPr>
          <a:xfrm>
            <a:off x="37957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39" name="Picture Placeholder 8"/>
          <p:cNvSpPr>
            <a:spLocks noGrp="1"/>
          </p:cNvSpPr>
          <p:nvPr>
            <p:ph type="pic" sz="quarter" idx="28"/>
          </p:nvPr>
        </p:nvSpPr>
        <p:spPr>
          <a:xfrm>
            <a:off x="3795713" y="5548550"/>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40" name="Text Placeholder 6"/>
          <p:cNvSpPr>
            <a:spLocks noGrp="1"/>
          </p:cNvSpPr>
          <p:nvPr>
            <p:ph type="body" sz="quarter" idx="29" hasCustomPrompt="1"/>
          </p:nvPr>
        </p:nvSpPr>
        <p:spPr>
          <a:xfrm>
            <a:off x="55102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1" name="Picture Placeholder 8"/>
          <p:cNvSpPr>
            <a:spLocks noGrp="1"/>
          </p:cNvSpPr>
          <p:nvPr>
            <p:ph type="pic" sz="quarter" idx="30"/>
          </p:nvPr>
        </p:nvSpPr>
        <p:spPr>
          <a:xfrm>
            <a:off x="5510213" y="5548550"/>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50" name="Text Placeholder 6"/>
          <p:cNvSpPr>
            <a:spLocks noGrp="1"/>
          </p:cNvSpPr>
          <p:nvPr>
            <p:ph type="body" sz="quarter" idx="31" hasCustomPrompt="1"/>
          </p:nvPr>
        </p:nvSpPr>
        <p:spPr>
          <a:xfrm>
            <a:off x="7229475"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51" name="Picture Placeholder 8"/>
          <p:cNvSpPr>
            <a:spLocks noGrp="1"/>
          </p:cNvSpPr>
          <p:nvPr>
            <p:ph type="pic" sz="quarter" idx="32"/>
          </p:nvPr>
        </p:nvSpPr>
        <p:spPr>
          <a:xfrm>
            <a:off x="7229475" y="3259375"/>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52" name="Text Placeholder 6"/>
          <p:cNvSpPr>
            <a:spLocks noGrp="1"/>
          </p:cNvSpPr>
          <p:nvPr>
            <p:ph type="body" sz="quarter" idx="33" hasCustomPrompt="1"/>
          </p:nvPr>
        </p:nvSpPr>
        <p:spPr>
          <a:xfrm>
            <a:off x="7229475"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anose="020B0604020202020204" pitchFamily="34" charset="0"/>
              </a:defRPr>
            </a:lvl1pPr>
            <a:lvl2pPr marL="0" indent="0">
              <a:spcBef>
                <a:spcPts val="300"/>
              </a:spcBef>
              <a:buNone/>
              <a:defRPr sz="800"/>
            </a:lvl2pPr>
            <a:lvl3pPr marL="71755" indent="-71755">
              <a:spcBef>
                <a:spcPts val="300"/>
              </a:spcBef>
              <a:defRPr sz="800"/>
            </a:lvl3pPr>
            <a:lvl4pPr marL="144145" indent="-71755">
              <a:spcBef>
                <a:spcPts val="300"/>
              </a:spcBef>
              <a:defRPr sz="800"/>
            </a:lvl4pPr>
            <a:lvl5pPr marL="215900" indent="-71755">
              <a:spcBef>
                <a:spcPts val="300"/>
              </a:spcBef>
              <a:defRPr sz="8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53" name="Picture Placeholder 8"/>
          <p:cNvSpPr>
            <a:spLocks noGrp="1"/>
          </p:cNvSpPr>
          <p:nvPr>
            <p:ph type="pic" sz="quarter" idx="34"/>
          </p:nvPr>
        </p:nvSpPr>
        <p:spPr>
          <a:xfrm>
            <a:off x="7229475" y="5548550"/>
            <a:ext cx="1548000" cy="468000"/>
          </a:xfrm>
        </p:spPr>
        <p:txBody>
          <a:bodyPr rtlCol="0" anchor="ctr">
            <a:noAutofit/>
          </a:bodyPr>
          <a:lstStyle>
            <a:lvl1pPr marL="0" indent="0" algn="r">
              <a:buNone/>
              <a:defRPr sz="800"/>
            </a:lvl1pPr>
          </a:lstStyle>
          <a:p>
            <a:pPr lvl="0"/>
            <a:r>
              <a:rPr lang="zh-CN" altLang="en-US" noProof="0" dirty="0"/>
              <a:t>单击图标添加图片</a:t>
            </a:r>
            <a:endParaRPr lang="en-GB" noProof="0" dirty="0"/>
          </a:p>
        </p:txBody>
      </p:sp>
      <p:sp>
        <p:nvSpPr>
          <p:cNvPr id="26" name="Slide Number Placeholder 5"/>
          <p:cNvSpPr>
            <a:spLocks noGrp="1"/>
          </p:cNvSpPr>
          <p:nvPr>
            <p:ph type="sldNum" sz="quarter" idx="38"/>
          </p:nvPr>
        </p:nvSpPr>
        <p:spPr/>
        <p:txBody>
          <a:bodyPr/>
          <a:lstStyle>
            <a:lvl1pPr>
              <a:defRPr/>
            </a:lvl1pPr>
          </a:lstStyle>
          <a:p>
            <a:pPr>
              <a:defRPr/>
            </a:pPr>
            <a:fld id="{2FDC15A6-59C0-43A3-B14A-DFD67EF1CE57}" type="slidenum">
              <a:rPr lang="en-GB"/>
            </a:fld>
            <a:endParaRPr lang="en-GB" dirty="0"/>
          </a:p>
        </p:txBody>
      </p:sp>
      <p:sp>
        <p:nvSpPr>
          <p:cNvPr id="33" name="Date Placeholder 3"/>
          <p:cNvSpPr>
            <a:spLocks noGrp="1"/>
          </p:cNvSpPr>
          <p:nvPr>
            <p:ph type="dt" sz="half" idx="39"/>
          </p:nvPr>
        </p:nvSpPr>
        <p:spPr/>
        <p:txBody>
          <a:bodyPr/>
          <a:lstStyle>
            <a:lvl1pPr>
              <a:defRPr/>
            </a:lvl1pPr>
          </a:lstStyle>
          <a:p>
            <a:pPr>
              <a:defRPr/>
            </a:pPr>
            <a:r>
              <a:rPr lang="en-GB"/>
              <a:t>30/10/2015</a:t>
            </a:r>
            <a:endParaRPr lang="en-GB"/>
          </a:p>
        </p:txBody>
      </p:sp>
      <p:sp>
        <p:nvSpPr>
          <p:cNvPr id="42" name="Footer Placeholder 6"/>
          <p:cNvSpPr>
            <a:spLocks noGrp="1"/>
          </p:cNvSpPr>
          <p:nvPr>
            <p:ph type="ftr" sz="quarter" idx="40"/>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Title with Gradient Back">
    <p:spTree>
      <p:nvGrpSpPr>
        <p:cNvPr id="1" name=""/>
        <p:cNvGrpSpPr/>
        <p:nvPr/>
      </p:nvGrpSpPr>
      <p:grpSpPr>
        <a:xfrm>
          <a:off x="0" y="0"/>
          <a:ext cx="0" cy="0"/>
          <a:chOff x="0" y="0"/>
          <a:chExt cx="0" cy="0"/>
        </a:xfrm>
      </p:grpSpPr>
      <p:sp>
        <p:nvSpPr>
          <p:cNvPr id="5" name="Rectangle 5"/>
          <p:cNvSpPr/>
          <p:nvPr/>
        </p:nvSpPr>
        <p:spPr>
          <a:xfrm>
            <a:off x="0" y="0"/>
            <a:ext cx="9144000" cy="6372225"/>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4" name="Title 3"/>
          <p:cNvSpPr>
            <a:spLocks noGrp="1"/>
          </p:cNvSpPr>
          <p:nvPr>
            <p:ph type="title"/>
          </p:nvPr>
        </p:nvSpPr>
        <p:spPr/>
        <p:txBody>
          <a:bodyPr/>
          <a:lstStyle>
            <a:lvl1pPr>
              <a:defRPr>
                <a:latin typeface="+mj-lt"/>
              </a:defRPr>
            </a:lvl1pPr>
          </a:lstStyle>
          <a:p>
            <a:r>
              <a:rPr lang="zh-CN" altLang="en-US" noProof="0"/>
              <a:t>单击此处编辑母版标题样式</a:t>
            </a:r>
            <a:endParaRPr lang="en-GB" noProof="0" dirty="0"/>
          </a:p>
        </p:txBody>
      </p:sp>
      <p:sp>
        <p:nvSpPr>
          <p:cNvPr id="9" name="Subtitle Placeholder 6"/>
          <p:cNvSpPr>
            <a:spLocks noGrp="1"/>
          </p:cNvSpPr>
          <p:nvPr>
            <p:ph type="body" sz="quarter" idx="24"/>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zh-CN" altLang="en-US" noProof="0" dirty="0"/>
              <a:t>单击此处编辑母版文本样式</a:t>
            </a:r>
            <a:endParaRPr lang="zh-CN" altLang="en-US" noProof="0" dirty="0"/>
          </a:p>
        </p:txBody>
      </p:sp>
      <p:sp>
        <p:nvSpPr>
          <p:cNvPr id="6" name="Date Placeholder 2"/>
          <p:cNvSpPr>
            <a:spLocks noGrp="1"/>
          </p:cNvSpPr>
          <p:nvPr>
            <p:ph type="dt" sz="half" idx="25"/>
          </p:nvPr>
        </p:nvSpPr>
        <p:spPr/>
        <p:txBody>
          <a:bodyPr/>
          <a:lstStyle>
            <a:lvl1pPr>
              <a:defRPr/>
            </a:lvl1pPr>
          </a:lstStyle>
          <a:p>
            <a:pPr>
              <a:defRPr/>
            </a:pPr>
            <a:r>
              <a:rPr lang="en-GB"/>
              <a:t>30/10/2015</a:t>
            </a:r>
            <a:endParaRPr lang="en-GB"/>
          </a:p>
        </p:txBody>
      </p:sp>
      <p:sp>
        <p:nvSpPr>
          <p:cNvPr id="7" name="Slide Number Placeholder 4"/>
          <p:cNvSpPr>
            <a:spLocks noGrp="1"/>
          </p:cNvSpPr>
          <p:nvPr>
            <p:ph type="sldNum" sz="quarter" idx="26"/>
          </p:nvPr>
        </p:nvSpPr>
        <p:spPr/>
        <p:txBody>
          <a:bodyPr/>
          <a:lstStyle>
            <a:lvl1pPr>
              <a:defRPr/>
            </a:lvl1pPr>
          </a:lstStyle>
          <a:p>
            <a:pPr>
              <a:defRPr/>
            </a:pPr>
            <a:fld id="{4C93E030-E299-4DC4-BBAF-8EAED3E3A5BF}" type="slidenum">
              <a:rPr lang="en-GB"/>
            </a:fld>
            <a:endParaRPr lang="en-GB" dirty="0"/>
          </a:p>
        </p:txBody>
      </p:sp>
      <p:sp>
        <p:nvSpPr>
          <p:cNvPr id="8" name="Footer Placeholder 1"/>
          <p:cNvSpPr>
            <a:spLocks noGrp="1"/>
          </p:cNvSpPr>
          <p:nvPr>
            <p:ph type="ftr" sz="quarter" idx="2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showMasterSp="0">
  <p:cSld name="Thank you">
    <p:spTree>
      <p:nvGrpSpPr>
        <p:cNvPr id="1" name=""/>
        <p:cNvGrpSpPr/>
        <p:nvPr/>
      </p:nvGrpSpPr>
      <p:grpSpPr>
        <a:xfrm>
          <a:off x="0" y="0"/>
          <a:ext cx="0" cy="0"/>
          <a:chOff x="0" y="0"/>
          <a:chExt cx="0" cy="0"/>
        </a:xfrm>
      </p:grpSpPr>
      <p:cxnSp>
        <p:nvCxnSpPr>
          <p:cNvPr id="6" name="Straight Connector 10"/>
          <p:cNvCxnSpPr/>
          <p:nvPr/>
        </p:nvCxnSpPr>
        <p:spPr>
          <a:xfrm>
            <a:off x="376238" y="4051300"/>
            <a:ext cx="8399462"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8" name="Picture 11"/>
          <p:cNvPicPr>
            <a:picLocks noChangeAspect="1"/>
          </p:cNvPicPr>
          <p:nvPr/>
        </p:nvPicPr>
        <p:blipFill>
          <a:blip r:embed="rId2"/>
          <a:srcRect/>
          <a:stretch>
            <a:fillRect/>
          </a:stretch>
        </p:blipFill>
        <p:spPr bwMode="auto">
          <a:xfrm>
            <a:off x="7032625" y="557213"/>
            <a:ext cx="1743075" cy="334962"/>
          </a:xfrm>
          <a:prstGeom prst="rect">
            <a:avLst/>
          </a:prstGeom>
          <a:noFill/>
          <a:ln w="9525">
            <a:noFill/>
            <a:miter lim="800000"/>
            <a:headEnd/>
            <a:tailEnd/>
          </a:ln>
        </p:spPr>
      </p:pic>
      <p:sp>
        <p:nvSpPr>
          <p:cNvPr id="2" name="Title 1"/>
          <p:cNvSpPr>
            <a:spLocks noGrp="1"/>
          </p:cNvSpPr>
          <p:nvPr>
            <p:ph type="title"/>
          </p:nvPr>
        </p:nvSpPr>
        <p:spPr>
          <a:xfrm>
            <a:off x="366714" y="348298"/>
            <a:ext cx="5143500" cy="576000"/>
          </a:xfrm>
        </p:spPr>
        <p:txBody>
          <a:bodyPr/>
          <a:lstStyle>
            <a:lvl1pPr>
              <a:defRPr sz="3600" b="0"/>
            </a:lvl1pPr>
          </a:lstStyle>
          <a:p>
            <a:r>
              <a:rPr lang="zh-CN" altLang="en-US" noProof="0" dirty="0"/>
              <a:t>单击此处编辑母版标题样式</a:t>
            </a:r>
            <a:endParaRPr lang="en-GB" noProof="0" dirty="0"/>
          </a:p>
        </p:txBody>
      </p:sp>
      <p:sp>
        <p:nvSpPr>
          <p:cNvPr id="13" name="Text Placeholder 2"/>
          <p:cNvSpPr>
            <a:spLocks noGrp="1"/>
          </p:cNvSpPr>
          <p:nvPr>
            <p:ph type="body" sz="quarter" idx="14"/>
          </p:nvPr>
        </p:nvSpPr>
        <p:spPr>
          <a:xfrm>
            <a:off x="366712" y="2040415"/>
            <a:ext cx="4370387" cy="1852135"/>
          </a:xfrm>
        </p:spPr>
        <p:txBody>
          <a:bodyPr/>
          <a:lstStyle>
            <a:lvl1pPr marL="0" indent="0" algn="l" defTabSz="457200" rtl="0" eaLnBrk="1" latinLnBrk="0" hangingPunct="1">
              <a:lnSpc>
                <a:spcPts val="2000"/>
              </a:lnSpc>
              <a:spcBef>
                <a:spcPts val="0"/>
              </a:spcBef>
              <a:spcAft>
                <a:spcPts val="300"/>
              </a:spcAft>
              <a:buClr>
                <a:schemeClr val="accent1"/>
              </a:buClr>
              <a:buFont typeface="Arial" panose="020B0604020202020204"/>
              <a:buNone/>
              <a:defRPr lang="en-US" sz="1800" kern="1200" dirty="0" smtClean="0">
                <a:solidFill>
                  <a:srgbClr val="565A5C"/>
                </a:solidFill>
                <a:effectLst/>
                <a:latin typeface="+mn-lt"/>
                <a:ea typeface="Arial" panose="020B0604020202020204"/>
                <a:cs typeface="Arial" panose="020B0604020202020204"/>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en-GB" noProof="0" dirty="0"/>
          </a:p>
        </p:txBody>
      </p:sp>
      <p:sp>
        <p:nvSpPr>
          <p:cNvPr id="5" name="Text Placeholder 4"/>
          <p:cNvSpPr>
            <a:spLocks noGrp="1"/>
          </p:cNvSpPr>
          <p:nvPr>
            <p:ph type="body" sz="quarter" idx="15" hasCustomPrompt="1"/>
          </p:nvPr>
        </p:nvSpPr>
        <p:spPr>
          <a:xfrm>
            <a:off x="366713" y="4153191"/>
            <a:ext cx="8408987" cy="1857084"/>
          </a:xfrm>
        </p:spPr>
        <p:txBody>
          <a:bodyPr anchor="ctr"/>
          <a:lstStyle>
            <a:lvl1pPr marL="0" indent="0">
              <a:spcBef>
                <a:spcPts val="0"/>
              </a:spcBef>
              <a:buNone/>
              <a:defRPr sz="1400">
                <a:solidFill>
                  <a:schemeClr val="tx2"/>
                </a:solidFill>
              </a:defRPr>
            </a:lvl1pPr>
            <a:lvl2pPr marL="183515">
              <a:spcBef>
                <a:spcPts val="0"/>
              </a:spcBef>
              <a:defRPr sz="1400">
                <a:solidFill>
                  <a:schemeClr val="tx1"/>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7" name="Text Placeholder 6"/>
          <p:cNvSpPr>
            <a:spLocks noGrp="1"/>
          </p:cNvSpPr>
          <p:nvPr>
            <p:ph type="body" sz="quarter" idx="16" hasCustomPrompt="1"/>
          </p:nvPr>
        </p:nvSpPr>
        <p:spPr>
          <a:xfrm>
            <a:off x="366712" y="6058773"/>
            <a:ext cx="8408987" cy="442040"/>
          </a:xfrm>
        </p:spPr>
        <p:txBody>
          <a:bodyPr anchor="b"/>
          <a:lstStyle>
            <a:lvl1pPr marL="0" indent="0">
              <a:lnSpc>
                <a:spcPts val="700"/>
              </a:lnSpc>
              <a:spcBef>
                <a:spcPts val="0"/>
              </a:spcBef>
              <a:buNone/>
              <a:defRPr sz="650"/>
            </a:lvl1pPr>
          </a:lstStyle>
          <a:p>
            <a:pPr lvl="0"/>
            <a:r>
              <a:rPr lang="zh-CN" altLang="en-US" noProof="0"/>
              <a:t>编辑母版文本样式</a:t>
            </a:r>
            <a:endParaRPr lang="zh-CN" altLang="en-US" noProof="0"/>
          </a:p>
        </p:txBody>
      </p:sp>
      <p:sp>
        <p:nvSpPr>
          <p:cNvPr id="9" name="Date Placeholder 14"/>
          <p:cNvSpPr>
            <a:spLocks noGrp="1"/>
          </p:cNvSpPr>
          <p:nvPr>
            <p:ph type="dt" sz="half" idx="17"/>
          </p:nvPr>
        </p:nvSpPr>
        <p:spPr>
          <a:xfrm>
            <a:off x="366713" y="6715125"/>
            <a:ext cx="2160587" cy="144463"/>
          </a:xfrm>
        </p:spPr>
        <p:txBody>
          <a:bodyPr/>
          <a:lstStyle>
            <a:lvl1pPr>
              <a:defRPr>
                <a:solidFill>
                  <a:schemeClr val="bg1"/>
                </a:solidFill>
              </a:defRPr>
            </a:lvl1pPr>
          </a:lstStyle>
          <a:p>
            <a:pPr>
              <a:defRPr/>
            </a:pPr>
            <a:r>
              <a:rPr lang="en-GB"/>
              <a:t>30/10/2015</a:t>
            </a:r>
            <a:endParaRPr lang="en-GB" dirty="0"/>
          </a:p>
        </p:txBody>
      </p:sp>
      <p:sp>
        <p:nvSpPr>
          <p:cNvPr id="10" name="Footer Placeholder 15"/>
          <p:cNvSpPr>
            <a:spLocks noGrp="1"/>
          </p:cNvSpPr>
          <p:nvPr>
            <p:ph type="ftr" sz="quarter" idx="18"/>
          </p:nvPr>
        </p:nvSpPr>
        <p:spPr>
          <a:xfrm>
            <a:off x="4737100" y="6713538"/>
            <a:ext cx="2160588" cy="144462"/>
          </a:xfrm>
        </p:spPr>
        <p:txBody>
          <a:bodyPr/>
          <a:lstStyle>
            <a:lvl1pPr>
              <a:defRPr>
                <a:solidFill>
                  <a:schemeClr val="bg1"/>
                </a:solidFill>
              </a:defRPr>
            </a:lvl1pPr>
          </a:lstStyle>
          <a:p>
            <a:pPr>
              <a:defRPr/>
            </a:pPr>
            <a:r>
              <a:rPr lang="en-GB"/>
              <a:t>Footer or alternate date</a:t>
            </a:r>
            <a:endParaRPr lang="en-GB" dirty="0"/>
          </a:p>
        </p:txBody>
      </p:sp>
      <p:sp>
        <p:nvSpPr>
          <p:cNvPr id="11" name="Slide Number Placeholder 16"/>
          <p:cNvSpPr>
            <a:spLocks noGrp="1"/>
          </p:cNvSpPr>
          <p:nvPr>
            <p:ph type="sldNum" sz="quarter" idx="19"/>
          </p:nvPr>
        </p:nvSpPr>
        <p:spPr>
          <a:xfrm>
            <a:off x="7494588" y="6713538"/>
            <a:ext cx="144462" cy="144462"/>
          </a:xfrm>
        </p:spPr>
        <p:txBody>
          <a:bodyPr/>
          <a:lstStyle>
            <a:lvl1pPr>
              <a:defRPr>
                <a:solidFill>
                  <a:schemeClr val="bg1"/>
                </a:solidFill>
              </a:defRPr>
            </a:lvl1pPr>
          </a:lstStyle>
          <a:p>
            <a:pPr>
              <a:defRPr/>
            </a:pPr>
            <a:fld id="{D97EDFA3-03C7-4E1F-AF81-8F87CE4667E6}" type="slidenum">
              <a:rPr lang="en-GB"/>
            </a:fld>
            <a:endParaRPr lang="en-GB" dirty="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showMasterSp="0">
  <p:cSld name="Bilingual Title Slide">
    <p:bg>
      <p:bgPr>
        <a:gradFill rotWithShape="1">
          <a:gsLst>
            <a:gs pos="0">
              <a:schemeClr val="accent1"/>
            </a:gs>
            <a:gs pos="100000">
              <a:schemeClr val="tx2"/>
            </a:gs>
          </a:gsLst>
          <a:lin ang="5400000" scaled="1"/>
        </a:gradFill>
        <a:effectLst/>
      </p:bgPr>
    </p:bg>
    <p:spTree>
      <p:nvGrpSpPr>
        <p:cNvPr id="1" name=""/>
        <p:cNvGrpSpPr/>
        <p:nvPr/>
      </p:nvGrpSpPr>
      <p:grpSpPr>
        <a:xfrm>
          <a:off x="0" y="0"/>
          <a:ext cx="0" cy="0"/>
          <a:chOff x="0" y="0"/>
          <a:chExt cx="0" cy="0"/>
        </a:xfrm>
      </p:grpSpPr>
      <p:sp>
        <p:nvSpPr>
          <p:cNvPr id="9" name="Freeform 5"/>
          <p:cNvSpPr/>
          <p:nvPr/>
        </p:nvSpPr>
        <p:spPr bwMode="auto">
          <a:xfrm>
            <a:off x="0" y="0"/>
            <a:ext cx="8793163" cy="6858000"/>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0" y="2160"/>
                </a:moveTo>
                <a:cubicBezTo>
                  <a:pt x="1683" y="2160"/>
                  <a:pt x="1683" y="2160"/>
                  <a:pt x="1683" y="2160"/>
                </a:cubicBezTo>
                <a:cubicBezTo>
                  <a:pt x="2757" y="1115"/>
                  <a:pt x="2757" y="1115"/>
                  <a:pt x="2757" y="1115"/>
                </a:cubicBezTo>
                <a:cubicBezTo>
                  <a:pt x="2770" y="1103"/>
                  <a:pt x="2770" y="1082"/>
                  <a:pt x="2757" y="1070"/>
                </a:cubicBezTo>
                <a:cubicBezTo>
                  <a:pt x="1637" y="0"/>
                  <a:pt x="1637" y="0"/>
                  <a:pt x="1637" y="0"/>
                </a:cubicBezTo>
                <a:cubicBezTo>
                  <a:pt x="0" y="0"/>
                  <a:pt x="0" y="0"/>
                  <a:pt x="0" y="0"/>
                </a:cubicBezTo>
                <a:lnTo>
                  <a:pt x="0" y="2160"/>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a:lstStyle/>
          <a:p>
            <a:pPr>
              <a:defRPr/>
            </a:pPr>
            <a:endParaRPr lang="en-GB" dirty="0">
              <a:solidFill>
                <a:schemeClr val="tx1"/>
              </a:solidFill>
            </a:endParaRPr>
          </a:p>
        </p:txBody>
      </p:sp>
      <p:pic>
        <p:nvPicPr>
          <p:cNvPr id="11" name="Picture 3"/>
          <p:cNvPicPr>
            <a:picLocks noChangeAspect="1"/>
          </p:cNvPicPr>
          <p:nvPr/>
        </p:nvPicPr>
        <p:blipFill>
          <a:blip r:embed="rId2"/>
          <a:srcRect/>
          <a:stretch>
            <a:fillRect/>
          </a:stretch>
        </p:blipFill>
        <p:spPr bwMode="auto">
          <a:xfrm>
            <a:off x="7032625" y="558800"/>
            <a:ext cx="1743075" cy="334963"/>
          </a:xfrm>
          <a:prstGeom prst="rect">
            <a:avLst/>
          </a:prstGeom>
          <a:noFill/>
          <a:ln w="9525">
            <a:noFill/>
            <a:miter lim="800000"/>
            <a:headEnd/>
            <a:tailEnd/>
          </a:ln>
        </p:spPr>
      </p:pic>
      <p:sp>
        <p:nvSpPr>
          <p:cNvPr id="8" name="Title 1"/>
          <p:cNvSpPr>
            <a:spLocks noGrp="1"/>
          </p:cNvSpPr>
          <p:nvPr>
            <p:ph type="ctrTitle"/>
          </p:nvPr>
        </p:nvSpPr>
        <p:spPr bwMode="gray">
          <a:xfrm>
            <a:off x="366712" y="1839050"/>
            <a:ext cx="4370387" cy="492443"/>
          </a:xfrm>
        </p:spPr>
        <p:txBody>
          <a:bodyPr anchor="b">
            <a:noAutofit/>
          </a:bodyPr>
          <a:lstStyle>
            <a:lvl1pPr algn="l">
              <a:lnSpc>
                <a:spcPct val="100000"/>
              </a:lnSpc>
              <a:defRPr sz="3200" b="1">
                <a:solidFill>
                  <a:schemeClr val="bg1"/>
                </a:solidFill>
                <a:latin typeface="+mj-lt"/>
                <a:ea typeface="+mj-ea"/>
                <a:cs typeface="Arial" panose="020B0604020202020204" pitchFamily="34" charset="0"/>
              </a:defRPr>
            </a:lvl1pPr>
          </a:lstStyle>
          <a:p>
            <a:r>
              <a:rPr lang="zh-CN" altLang="en-US" noProof="0" dirty="0"/>
              <a:t>单击此处编辑母版标题样式</a:t>
            </a:r>
            <a:endParaRPr lang="en-GB" noProof="0" dirty="0"/>
          </a:p>
        </p:txBody>
      </p:sp>
      <p:sp>
        <p:nvSpPr>
          <p:cNvPr id="10" name="Subtitle 2"/>
          <p:cNvSpPr>
            <a:spLocks noGrp="1"/>
          </p:cNvSpPr>
          <p:nvPr>
            <p:ph type="subTitle" idx="1"/>
          </p:nvPr>
        </p:nvSpPr>
        <p:spPr bwMode="gray">
          <a:xfrm>
            <a:off x="366712" y="2388384"/>
            <a:ext cx="4370387" cy="1080000"/>
          </a:xfrm>
        </p:spPr>
        <p:txBody>
          <a:bodyPr lIns="432000">
            <a:noAutofit/>
          </a:bodyPr>
          <a:lstStyle>
            <a:lvl1pPr marL="0" indent="0" algn="l">
              <a:lnSpc>
                <a:spcPct val="90000"/>
              </a:lnSpc>
              <a:spcBef>
                <a:spcPts val="0"/>
              </a:spcBef>
              <a:buNone/>
              <a:defRPr sz="3200" b="0" baseline="0">
                <a:solidFill>
                  <a:schemeClr val="bg1"/>
                </a:solidFill>
                <a:latin typeface="+mj-lt"/>
                <a:ea typeface="+mj-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noProof="0" dirty="0"/>
              <a:t>单击此处编辑母版副标题样式</a:t>
            </a:r>
            <a:endParaRPr lang="en-GB" noProof="0" dirty="0"/>
          </a:p>
        </p:txBody>
      </p:sp>
      <p:sp>
        <p:nvSpPr>
          <p:cNvPr id="13" name="Text Placeholder 8"/>
          <p:cNvSpPr>
            <a:spLocks noGrp="1"/>
          </p:cNvSpPr>
          <p:nvPr>
            <p:ph type="body" sz="quarter" idx="11"/>
          </p:nvPr>
        </p:nvSpPr>
        <p:spPr>
          <a:xfrm>
            <a:off x="366713" y="3892550"/>
            <a:ext cx="4370387" cy="553998"/>
          </a:xfrm>
        </p:spPr>
        <p:txBody>
          <a:bodyPr>
            <a:noAutofit/>
          </a:bodyPr>
          <a:lstStyle>
            <a:lvl1pPr marL="0" indent="0">
              <a:spcBef>
                <a:spcPts val="0"/>
              </a:spcBef>
              <a:buNone/>
              <a:defRPr sz="3200" b="1">
                <a:solidFill>
                  <a:schemeClr val="bg1"/>
                </a:solidFill>
                <a:latin typeface="+mj-lt"/>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zh-CN" altLang="en-US" noProof="0" dirty="0"/>
              <a:t>单击此处编辑母版文本样式</a:t>
            </a:r>
            <a:endParaRPr lang="zh-CN" altLang="en-US" noProof="0" dirty="0"/>
          </a:p>
        </p:txBody>
      </p:sp>
      <p:sp>
        <p:nvSpPr>
          <p:cNvPr id="14" name="Text Placeholder 9"/>
          <p:cNvSpPr>
            <a:spLocks noGrp="1"/>
          </p:cNvSpPr>
          <p:nvPr>
            <p:ph type="body" sz="quarter" idx="12"/>
          </p:nvPr>
        </p:nvSpPr>
        <p:spPr>
          <a:xfrm>
            <a:off x="366712" y="4503439"/>
            <a:ext cx="4370387" cy="1080000"/>
          </a:xfrm>
        </p:spPr>
        <p:txBody>
          <a:bodyPr>
            <a:noAutofit/>
          </a:bodyPr>
          <a:lstStyle>
            <a:lvl1pPr marL="0" indent="0" algn="l" defTabSz="457200" rtl="0" eaLnBrk="1" latinLnBrk="0" hangingPunct="1">
              <a:lnSpc>
                <a:spcPct val="90000"/>
              </a:lnSpc>
              <a:spcBef>
                <a:spcPct val="0"/>
              </a:spcBef>
              <a:buNone/>
              <a:defRPr lang="en-GB" sz="3200" b="0" kern="1200" dirty="0">
                <a:solidFill>
                  <a:schemeClr val="bg1"/>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5" name="Text Placeholder 11"/>
          <p:cNvSpPr>
            <a:spLocks noGrp="1"/>
          </p:cNvSpPr>
          <p:nvPr>
            <p:ph type="body" sz="quarter" idx="13"/>
          </p:nvPr>
        </p:nvSpPr>
        <p:spPr>
          <a:xfrm>
            <a:off x="366713" y="6387298"/>
            <a:ext cx="1714500" cy="144000"/>
          </a:xfrm>
        </p:spPr>
        <p:txBody>
          <a:bodyPr>
            <a:noAutofit/>
          </a:bodyPr>
          <a:lstStyle>
            <a:lvl1pPr marL="0" indent="0" algn="l" defTabSz="457200" rtl="0" eaLnBrk="1" latinLnBrk="0" hangingPunct="1">
              <a:lnSpc>
                <a:spcPct val="100000"/>
              </a:lnSpc>
              <a:spcBef>
                <a:spcPts val="0"/>
              </a:spcBef>
              <a:buClr>
                <a:schemeClr val="accent1"/>
              </a:buClr>
              <a:buFont typeface="Arial" panose="020B0604020202020204"/>
              <a:buNone/>
              <a:defRPr lang="en-GB" sz="900" b="0" kern="1200" baseline="0" dirty="0">
                <a:solidFill>
                  <a:schemeClr val="bg1"/>
                </a:solidFill>
                <a:latin typeface="+mn-lt"/>
                <a:ea typeface="+mn-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8" name="Text Placeholder 8"/>
          <p:cNvSpPr>
            <a:spLocks noGrp="1"/>
          </p:cNvSpPr>
          <p:nvPr>
            <p:ph type="body" sz="quarter" idx="16"/>
          </p:nvPr>
        </p:nvSpPr>
        <p:spPr>
          <a:xfrm>
            <a:off x="366712" y="6146803"/>
            <a:ext cx="1714502" cy="144000"/>
          </a:xfrm>
        </p:spPr>
        <p:txBody>
          <a:bodyPr>
            <a:noAutofit/>
          </a:bodyPr>
          <a:lstStyle>
            <a:lvl1pPr marL="0" indent="0">
              <a:spcBef>
                <a:spcPts val="0"/>
              </a:spcBef>
              <a:buNone/>
              <a:defRPr sz="900" baseline="0">
                <a:solidFill>
                  <a:schemeClr val="bg1"/>
                </a:solidFill>
                <a:latin typeface="+mn-lt"/>
                <a:ea typeface="+mn-ea"/>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zh-CN" altLang="en-US" noProof="0" dirty="0"/>
              <a:t>单击此处编辑母版文本样式</a:t>
            </a:r>
            <a:endParaRPr lang="zh-CN" altLang="en-US" noProof="0" dirty="0"/>
          </a:p>
        </p:txBody>
      </p:sp>
      <p:sp>
        <p:nvSpPr>
          <p:cNvPr id="12" name="Date Placeholder 5"/>
          <p:cNvSpPr>
            <a:spLocks noGrp="1"/>
          </p:cNvSpPr>
          <p:nvPr>
            <p:ph type="dt" sz="half" idx="17"/>
          </p:nvPr>
        </p:nvSpPr>
        <p:spPr>
          <a:xfrm>
            <a:off x="5510213" y="2106613"/>
            <a:ext cx="1619250" cy="161925"/>
          </a:xfrm>
        </p:spPr>
        <p:txBody>
          <a:bodyPr/>
          <a:lstStyle>
            <a:lvl1pPr>
              <a:defRPr sz="1050" b="1">
                <a:solidFill>
                  <a:schemeClr val="bg1"/>
                </a:solidFill>
                <a:latin typeface="+mn-lt"/>
              </a:defRPr>
            </a:lvl1pPr>
          </a:lstStyle>
          <a:p>
            <a:pPr>
              <a:defRPr/>
            </a:pPr>
            <a:r>
              <a:rPr lang="en-GB"/>
              <a:t>30/10/2015</a:t>
            </a:r>
            <a:endParaRPr lang="en-GB" dirty="0"/>
          </a:p>
        </p:txBody>
      </p:sp>
      <p:sp>
        <p:nvSpPr>
          <p:cNvPr id="16" name="Footer Placeholder 12"/>
          <p:cNvSpPr>
            <a:spLocks noGrp="1"/>
          </p:cNvSpPr>
          <p:nvPr>
            <p:ph type="ftr" sz="quarter" idx="18"/>
          </p:nvPr>
        </p:nvSpPr>
        <p:spPr>
          <a:xfrm>
            <a:off x="5510213" y="4159250"/>
            <a:ext cx="1619250" cy="161925"/>
          </a:xfrm>
        </p:spPr>
        <p:txBody>
          <a:bodyPr/>
          <a:lstStyle>
            <a:lvl1pPr>
              <a:defRPr lang="en-US" altLang="ja-JP" sz="1050" b="1">
                <a:solidFill>
                  <a:schemeClr val="bg1"/>
                </a:solidFill>
                <a:latin typeface="+mn-lt"/>
                <a:ea typeface="+mn-ea"/>
              </a:defRPr>
            </a:lvl1pPr>
          </a:lstStyle>
          <a:p>
            <a:pPr>
              <a:defRPr/>
            </a:pPr>
            <a:r>
              <a:rPr lang="en-GB" altLang="zh-CN"/>
              <a:t>Footer or alternate date</a:t>
            </a:r>
            <a:endParaRPr lang="en-GB" altLang="zh-CN" dirty="0"/>
          </a:p>
        </p:txBody>
      </p:sp>
      <p:sp>
        <p:nvSpPr>
          <p:cNvPr id="17" name="Slide Number Placeholder 1"/>
          <p:cNvSpPr>
            <a:spLocks noGrp="1"/>
          </p:cNvSpPr>
          <p:nvPr>
            <p:ph type="sldNum" sz="quarter" idx="19"/>
          </p:nvPr>
        </p:nvSpPr>
        <p:spPr>
          <a:xfrm>
            <a:off x="8631238" y="6858000"/>
            <a:ext cx="144462" cy="144463"/>
          </a:xfrm>
        </p:spPr>
        <p:txBody>
          <a:bodyPr/>
          <a:lstStyle>
            <a:lvl1pPr>
              <a:defRPr>
                <a:solidFill>
                  <a:schemeClr val="bg1"/>
                </a:solidFill>
              </a:defRPr>
            </a:lvl1pPr>
          </a:lstStyle>
          <a:p>
            <a:pPr>
              <a:defRPr/>
            </a:pPr>
            <a:fld id="{3C9C7880-68A6-4894-866C-4CCE5D96CD69}" type="slidenum">
              <a:rPr lang="en-GB"/>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showMasterSp="0">
  <p:cSld name="Bilingual Section Header">
    <p:bg>
      <p:bgPr>
        <a:gradFill rotWithShape="0">
          <a:gsLst>
            <a:gs pos="0">
              <a:schemeClr val="bg2"/>
            </a:gs>
            <a:gs pos="100000">
              <a:schemeClr val="bg1"/>
            </a:gs>
          </a:gsLst>
          <a:lin ang="4500000"/>
        </a:gradFill>
        <a:effectLst/>
      </p:bgPr>
    </p:bg>
    <p:spTree>
      <p:nvGrpSpPr>
        <p:cNvPr id="1" name=""/>
        <p:cNvGrpSpPr/>
        <p:nvPr/>
      </p:nvGrpSpPr>
      <p:grpSpPr>
        <a:xfrm>
          <a:off x="0" y="0"/>
          <a:ext cx="0" cy="0"/>
          <a:chOff x="0" y="0"/>
          <a:chExt cx="0" cy="0"/>
        </a:xfrm>
      </p:grpSpPr>
      <p:sp>
        <p:nvSpPr>
          <p:cNvPr id="6" name="Rectangle 4"/>
          <p:cNvSpPr/>
          <p:nvPr/>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solidFill>
                <a:schemeClr val="bg2"/>
              </a:solidFill>
            </a:endParaRPr>
          </a:p>
        </p:txBody>
      </p:sp>
      <p:sp>
        <p:nvSpPr>
          <p:cNvPr id="7" name="Freeform 5"/>
          <p:cNvSpPr/>
          <p:nvPr/>
        </p:nvSpPr>
        <p:spPr bwMode="auto">
          <a:xfrm>
            <a:off x="0" y="0"/>
            <a:ext cx="8791575"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2755" y="592"/>
                </a:moveTo>
                <a:cubicBezTo>
                  <a:pt x="2136" y="0"/>
                  <a:pt x="2136" y="0"/>
                  <a:pt x="2136" y="0"/>
                </a:cubicBezTo>
                <a:cubicBezTo>
                  <a:pt x="0" y="0"/>
                  <a:pt x="0" y="0"/>
                  <a:pt x="0" y="0"/>
                </a:cubicBezTo>
                <a:cubicBezTo>
                  <a:pt x="0" y="2160"/>
                  <a:pt x="0" y="2160"/>
                  <a:pt x="0" y="2160"/>
                </a:cubicBezTo>
                <a:cubicBezTo>
                  <a:pt x="1196" y="2160"/>
                  <a:pt x="1196" y="2160"/>
                  <a:pt x="1196" y="2160"/>
                </a:cubicBezTo>
                <a:cubicBezTo>
                  <a:pt x="2755" y="643"/>
                  <a:pt x="2755" y="643"/>
                  <a:pt x="2755" y="643"/>
                </a:cubicBezTo>
                <a:cubicBezTo>
                  <a:pt x="2770" y="629"/>
                  <a:pt x="2770" y="606"/>
                  <a:pt x="2755" y="592"/>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a:lstStyle/>
          <a:p>
            <a:pPr>
              <a:defRPr/>
            </a:pPr>
            <a:endParaRPr lang="en-GB" dirty="0">
              <a:solidFill>
                <a:schemeClr val="tx1"/>
              </a:solidFill>
            </a:endParaRPr>
          </a:p>
        </p:txBody>
      </p:sp>
      <p:pic>
        <p:nvPicPr>
          <p:cNvPr id="8" name="Picture 12"/>
          <p:cNvPicPr>
            <a:picLocks noChangeAspect="1"/>
          </p:cNvPicPr>
          <p:nvPr/>
        </p:nvPicPr>
        <p:blipFill>
          <a:blip r:embed="rId2"/>
          <a:srcRect/>
          <a:stretch>
            <a:fillRect/>
          </a:stretch>
        </p:blipFill>
        <p:spPr bwMode="auto">
          <a:xfrm>
            <a:off x="7783513" y="6508750"/>
            <a:ext cx="1103312" cy="212725"/>
          </a:xfrm>
          <a:prstGeom prst="rect">
            <a:avLst/>
          </a:prstGeom>
          <a:noFill/>
          <a:ln w="9525">
            <a:noFill/>
            <a:miter lim="800000"/>
            <a:headEnd/>
            <a:tailEnd/>
          </a:ln>
        </p:spPr>
      </p:pic>
      <p:sp>
        <p:nvSpPr>
          <p:cNvPr id="10" name="Text Placeholder 2"/>
          <p:cNvSpPr>
            <a:spLocks noGrp="1"/>
          </p:cNvSpPr>
          <p:nvPr>
            <p:ph type="body" idx="1"/>
          </p:nvPr>
        </p:nvSpPr>
        <p:spPr>
          <a:xfrm>
            <a:off x="366713" y="1096021"/>
            <a:ext cx="6271902" cy="553998"/>
          </a:xfrm>
        </p:spPr>
        <p:txBody>
          <a:bodyPr anchor="b">
            <a:noAutofit/>
          </a:bodyPr>
          <a:lstStyle>
            <a:lvl1pPr marL="0" indent="0">
              <a:spcBef>
                <a:spcPts val="0"/>
              </a:spcBef>
              <a:buNone/>
              <a:defRPr sz="3200" b="1">
                <a:solidFill>
                  <a:srgbClr val="565A5C"/>
                </a:solidFill>
                <a:latin typeface="+mj-lt"/>
                <a:ea typeface="+mj-ea"/>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noProof="0" dirty="0"/>
              <a:t>单击此处编辑母版文本样式</a:t>
            </a:r>
            <a:endParaRPr lang="zh-CN" altLang="en-US" noProof="0" dirty="0"/>
          </a:p>
        </p:txBody>
      </p:sp>
      <p:sp>
        <p:nvSpPr>
          <p:cNvPr id="11" name="Title 17"/>
          <p:cNvSpPr>
            <a:spLocks noGrp="1"/>
          </p:cNvSpPr>
          <p:nvPr>
            <p:ph type="title"/>
          </p:nvPr>
        </p:nvSpPr>
        <p:spPr>
          <a:xfrm>
            <a:off x="366713" y="1691899"/>
            <a:ext cx="6271411" cy="1280160"/>
          </a:xfrm>
        </p:spPr>
        <p:txBody>
          <a:bodyPr lIns="432000">
            <a:noAutofit/>
          </a:bodyPr>
          <a:lstStyle>
            <a:lvl1pPr algn="l">
              <a:lnSpc>
                <a:spcPct val="90000"/>
              </a:lnSpc>
              <a:defRPr sz="3200" b="0">
                <a:solidFill>
                  <a:srgbClr val="565A5C"/>
                </a:solidFill>
                <a:latin typeface="+mj-lt"/>
                <a:ea typeface="+mj-ea"/>
                <a:cs typeface="Arial" panose="020B0604020202020204" pitchFamily="34" charset="0"/>
              </a:defRPr>
            </a:lvl1pPr>
          </a:lstStyle>
          <a:p>
            <a:r>
              <a:rPr lang="zh-CN" altLang="en-US" noProof="0" dirty="0"/>
              <a:t>单击此处编辑母版标题样式</a:t>
            </a:r>
            <a:endParaRPr lang="en-GB" noProof="0" dirty="0"/>
          </a:p>
        </p:txBody>
      </p:sp>
      <p:sp>
        <p:nvSpPr>
          <p:cNvPr id="12" name="Text Placeholder 5"/>
          <p:cNvSpPr>
            <a:spLocks noGrp="1"/>
          </p:cNvSpPr>
          <p:nvPr>
            <p:ph type="body" sz="quarter" idx="13"/>
          </p:nvPr>
        </p:nvSpPr>
        <p:spPr>
          <a:xfrm>
            <a:off x="366713" y="3435087"/>
            <a:ext cx="6273000" cy="1281600"/>
          </a:xfrm>
        </p:spPr>
        <p:txBody>
          <a:bodyPr/>
          <a:lstStyle>
            <a:lvl1pPr marL="0" indent="0" algn="l" defTabSz="457200" rtl="0" eaLnBrk="1" latinLnBrk="0" hangingPunct="1">
              <a:lnSpc>
                <a:spcPct val="90000"/>
              </a:lnSpc>
              <a:spcBef>
                <a:spcPct val="0"/>
              </a:spcBef>
              <a:buNone/>
              <a:defRPr lang="en-GB" sz="3200" b="0" kern="1200" dirty="0">
                <a:solidFill>
                  <a:srgbClr val="565A5C"/>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4" name="Text Placeholder 8"/>
          <p:cNvSpPr>
            <a:spLocks noGrp="1"/>
          </p:cNvSpPr>
          <p:nvPr>
            <p:ph type="body" sz="quarter" idx="14"/>
          </p:nvPr>
        </p:nvSpPr>
        <p:spPr>
          <a:xfrm>
            <a:off x="366713" y="2834968"/>
            <a:ext cx="6273000" cy="554400"/>
          </a:xfrm>
        </p:spPr>
        <p:txBody>
          <a:bodyPr/>
          <a:lstStyle>
            <a:lvl1pPr marL="182880" indent="-182880">
              <a:buNone/>
              <a:defRPr lang="en-GB" sz="3200" b="1" kern="1200" dirty="0">
                <a:solidFill>
                  <a:srgbClr val="565A5C"/>
                </a:solidFill>
                <a:latin typeface="+mj-lt"/>
                <a:ea typeface="+mn-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9" name="Date Placeholder 1"/>
          <p:cNvSpPr>
            <a:spLocks noGrp="1"/>
          </p:cNvSpPr>
          <p:nvPr>
            <p:ph type="dt" sz="half" idx="15"/>
          </p:nvPr>
        </p:nvSpPr>
        <p:spPr/>
        <p:txBody>
          <a:bodyPr/>
          <a:lstStyle>
            <a:lvl1pPr>
              <a:defRPr/>
            </a:lvl1pPr>
          </a:lstStyle>
          <a:p>
            <a:pPr>
              <a:defRPr/>
            </a:pPr>
            <a:r>
              <a:rPr lang="en-GB"/>
              <a:t>30/10/2015</a:t>
            </a:r>
            <a:endParaRPr lang="en-GB"/>
          </a:p>
        </p:txBody>
      </p:sp>
      <p:sp>
        <p:nvSpPr>
          <p:cNvPr id="13" name="Slide Number Placeholder 3"/>
          <p:cNvSpPr>
            <a:spLocks noGrp="1"/>
          </p:cNvSpPr>
          <p:nvPr>
            <p:ph type="sldNum" sz="quarter" idx="16"/>
          </p:nvPr>
        </p:nvSpPr>
        <p:spPr/>
        <p:txBody>
          <a:bodyPr/>
          <a:lstStyle>
            <a:lvl1pPr>
              <a:defRPr/>
            </a:lvl1pPr>
          </a:lstStyle>
          <a:p>
            <a:pPr>
              <a:defRPr/>
            </a:pPr>
            <a:fld id="{86F1C195-B02D-4673-8E58-33B207BBACB3}" type="slidenum">
              <a:rPr lang="en-GB"/>
            </a:fld>
            <a:endParaRPr lang="en-GB" dirty="0"/>
          </a:p>
        </p:txBody>
      </p:sp>
      <p:sp>
        <p:nvSpPr>
          <p:cNvPr id="15" name="Footer Placeholder 5"/>
          <p:cNvSpPr>
            <a:spLocks noGrp="1"/>
          </p:cNvSpPr>
          <p:nvPr>
            <p:ph type="ftr" sz="quarter" idx="17"/>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Bilingual Title and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66713" y="1603375"/>
            <a:ext cx="4038600" cy="4572000"/>
          </a:xfrm>
        </p:spPr>
        <p:txBody>
          <a:bodyPr/>
          <a:lstStyle>
            <a:lvl1pPr>
              <a:defRPr sz="1800">
                <a:solidFill>
                  <a:srgbClr val="565A5C"/>
                </a:solidFill>
                <a:latin typeface="+mn-lt"/>
                <a:ea typeface="+mn-ea"/>
              </a:defRPr>
            </a:lvl1pPr>
            <a:lvl2pPr>
              <a:buClr>
                <a:srgbClr val="565A5C"/>
              </a:buClr>
              <a:defRPr sz="1600">
                <a:solidFill>
                  <a:srgbClr val="565A5C"/>
                </a:solidFill>
                <a:latin typeface="+mn-lt"/>
                <a:ea typeface="+mn-ea"/>
              </a:defRPr>
            </a:lvl2pPr>
            <a:lvl3pPr>
              <a:defRPr sz="1200">
                <a:solidFill>
                  <a:srgbClr val="565A5C"/>
                </a:solidFill>
                <a:latin typeface="+mn-lt"/>
                <a:ea typeface="+mn-ea"/>
              </a:defRPr>
            </a:lvl3pPr>
            <a:lvl4pPr>
              <a:defRPr sz="1100">
                <a:solidFill>
                  <a:srgbClr val="565A5C"/>
                </a:solidFill>
                <a:latin typeface="+mn-lt"/>
                <a:ea typeface="+mn-ea"/>
              </a:defRPr>
            </a:lvl4pPr>
            <a:lvl5pPr>
              <a:defRPr sz="1050">
                <a:solidFill>
                  <a:srgbClr val="565A5C"/>
                </a:solidFill>
                <a:latin typeface="+mn-lt"/>
                <a:ea typeface="+mn-ea"/>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4" name="Content Placeholder 3"/>
          <p:cNvSpPr>
            <a:spLocks noGrp="1"/>
          </p:cNvSpPr>
          <p:nvPr>
            <p:ph sz="half" idx="2" hasCustomPrompt="1"/>
          </p:nvPr>
        </p:nvSpPr>
        <p:spPr>
          <a:xfrm>
            <a:off x="4737100" y="1603375"/>
            <a:ext cx="4038600" cy="4571999"/>
          </a:xfrm>
        </p:spPr>
        <p:txBody>
          <a:bodyPr/>
          <a:lstStyle>
            <a:lvl1pPr>
              <a:defRPr sz="1800">
                <a:solidFill>
                  <a:srgbClr val="565A5C"/>
                </a:solidFill>
              </a:defRPr>
            </a:lvl1pPr>
            <a:lvl2pPr>
              <a:buClr>
                <a:srgbClr val="565A5C"/>
              </a:buClr>
              <a:defRPr sz="1600">
                <a:solidFill>
                  <a:srgbClr val="565A5C"/>
                </a:solidFill>
              </a:defRPr>
            </a:lvl2pPr>
            <a:lvl3pPr>
              <a:defRPr sz="1200">
                <a:solidFill>
                  <a:srgbClr val="565A5C"/>
                </a:solidFill>
              </a:defRPr>
            </a:lvl3pPr>
            <a:lvl4pPr>
              <a:defRPr sz="1100">
                <a:solidFill>
                  <a:srgbClr val="565A5C"/>
                </a:solidFill>
              </a:defRPr>
            </a:lvl4pPr>
            <a:lvl5pPr>
              <a:defRPr sz="1050">
                <a:solidFill>
                  <a:srgbClr val="565A5C"/>
                </a:solidFill>
              </a:defRPr>
            </a:lvl5pPr>
            <a:lvl6pPr>
              <a:defRPr sz="1800"/>
            </a:lvl6pPr>
            <a:lvl7pPr>
              <a:defRPr sz="1800"/>
            </a:lvl7pPr>
            <a:lvl8pPr>
              <a:defRPr sz="1800"/>
            </a:lvl8pPr>
            <a:lvl9pPr>
              <a:defRPr sz="1800"/>
            </a:lvl9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en-GB" noProof="0" dirty="0"/>
          </a:p>
        </p:txBody>
      </p:sp>
      <p:sp>
        <p:nvSpPr>
          <p:cNvPr id="6" name="Title 5"/>
          <p:cNvSpPr>
            <a:spLocks noGrp="1"/>
          </p:cNvSpPr>
          <p:nvPr>
            <p:ph type="title"/>
          </p:nvPr>
        </p:nvSpPr>
        <p:spPr>
          <a:xfrm>
            <a:off x="366714" y="365760"/>
            <a:ext cx="4038600" cy="396000"/>
          </a:xfrm>
        </p:spPr>
        <p:txBody>
          <a:bodyPr/>
          <a:lstStyle>
            <a:lvl1pPr>
              <a:defRPr sz="2400" baseline="0">
                <a:solidFill>
                  <a:schemeClr val="tx2"/>
                </a:solidFill>
                <a:latin typeface="+mj-lt"/>
                <a:ea typeface="+mj-ea"/>
              </a:defRPr>
            </a:lvl1pPr>
          </a:lstStyle>
          <a:p>
            <a:r>
              <a:rPr lang="zh-CN" altLang="en-US" noProof="0" dirty="0"/>
              <a:t>单击此处编辑母版标题样式</a:t>
            </a:r>
            <a:endParaRPr lang="en-GB" noProof="0" dirty="0"/>
          </a:p>
        </p:txBody>
      </p:sp>
      <p:sp>
        <p:nvSpPr>
          <p:cNvPr id="10" name="Text Placeholder 9"/>
          <p:cNvSpPr>
            <a:spLocks noGrp="1"/>
          </p:cNvSpPr>
          <p:nvPr>
            <p:ph type="body" sz="quarter" idx="13"/>
          </p:nvPr>
        </p:nvSpPr>
        <p:spPr>
          <a:xfrm>
            <a:off x="4737100" y="367200"/>
            <a:ext cx="4038600" cy="396875"/>
          </a:xfrm>
        </p:spPr>
        <p:txBody>
          <a:bodyPr/>
          <a:lstStyle>
            <a:lvl1pPr marL="0" indent="0" algn="l" defTabSz="457200" rtl="0" eaLnBrk="1" latinLnBrk="0" hangingPunct="1">
              <a:spcBef>
                <a:spcPct val="0"/>
              </a:spcBef>
              <a:buNone/>
              <a:defRPr lang="en-GB" sz="2400" b="1" kern="1200" baseline="0" dirty="0">
                <a:solidFill>
                  <a:schemeClr val="tx2"/>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1" name="Text Placeholder 9"/>
          <p:cNvSpPr>
            <a:spLocks noGrp="1"/>
          </p:cNvSpPr>
          <p:nvPr>
            <p:ph type="body" sz="quarter" idx="15"/>
          </p:nvPr>
        </p:nvSpPr>
        <p:spPr bwMode="gray">
          <a:xfrm>
            <a:off x="366713" y="808990"/>
            <a:ext cx="4038601" cy="396000"/>
          </a:xfrm>
        </p:spPr>
        <p:txBody>
          <a:bodyPr lIns="331200"/>
          <a:lstStyle>
            <a:lvl1pPr marL="0" indent="0">
              <a:lnSpc>
                <a:spcPct val="95000"/>
              </a:lnSpc>
              <a:spcBef>
                <a:spcPts val="0"/>
              </a:spcBef>
              <a:buNone/>
              <a:defRPr sz="2400" b="0">
                <a:solidFill>
                  <a:schemeClr val="accent2"/>
                </a:solidFill>
                <a:latin typeface="+mj-lt"/>
                <a:ea typeface="+mj-ea"/>
              </a:defRPr>
            </a:lvl1pPr>
          </a:lstStyle>
          <a:p>
            <a:pPr lvl="0"/>
            <a:r>
              <a:rPr lang="zh-CN" altLang="en-US" noProof="0" dirty="0"/>
              <a:t>单击此处编辑母版文本样式</a:t>
            </a:r>
            <a:endParaRPr lang="zh-CN" altLang="en-US" noProof="0" dirty="0"/>
          </a:p>
        </p:txBody>
      </p:sp>
      <p:sp>
        <p:nvSpPr>
          <p:cNvPr id="12" name="Text Placeholder 9"/>
          <p:cNvSpPr>
            <a:spLocks noGrp="1"/>
          </p:cNvSpPr>
          <p:nvPr>
            <p:ph type="body" sz="quarter" idx="16"/>
          </p:nvPr>
        </p:nvSpPr>
        <p:spPr bwMode="gray">
          <a:xfrm>
            <a:off x="4737099" y="808990"/>
            <a:ext cx="4038601" cy="396000"/>
          </a:xfrm>
        </p:spPr>
        <p:txBody>
          <a:bodyPr/>
          <a:lstStyle>
            <a:lvl1pPr marL="0" indent="0">
              <a:lnSpc>
                <a:spcPct val="95000"/>
              </a:lnSpc>
              <a:spcBef>
                <a:spcPts val="0"/>
              </a:spcBef>
              <a:buNone/>
              <a:defRPr sz="2400" b="0" baseline="0">
                <a:solidFill>
                  <a:schemeClr val="accent2"/>
                </a:solidFill>
                <a:latin typeface="+mj-lt"/>
              </a:defRPr>
            </a:lvl1pPr>
          </a:lstStyle>
          <a:p>
            <a:pPr lvl="0"/>
            <a:r>
              <a:rPr lang="zh-CN" altLang="en-US" noProof="0" dirty="0"/>
              <a:t>单击此处编辑母版文本样式</a:t>
            </a:r>
            <a:endParaRPr lang="zh-CN" altLang="en-US" noProof="0" dirty="0"/>
          </a:p>
        </p:txBody>
      </p:sp>
      <p:sp>
        <p:nvSpPr>
          <p:cNvPr id="8" name="Slide Number Placeholder 5"/>
          <p:cNvSpPr>
            <a:spLocks noGrp="1"/>
          </p:cNvSpPr>
          <p:nvPr>
            <p:ph type="sldNum" sz="quarter" idx="17"/>
          </p:nvPr>
        </p:nvSpPr>
        <p:spPr/>
        <p:txBody>
          <a:bodyPr/>
          <a:lstStyle>
            <a:lvl1pPr>
              <a:defRPr/>
            </a:lvl1pPr>
          </a:lstStyle>
          <a:p>
            <a:pPr>
              <a:defRPr/>
            </a:pPr>
            <a:fld id="{3F584611-5084-447C-9291-E0CD81E03C37}" type="slidenum">
              <a:rPr lang="en-GB"/>
            </a:fld>
            <a:endParaRPr lang="en-GB" dirty="0"/>
          </a:p>
        </p:txBody>
      </p:sp>
      <p:sp>
        <p:nvSpPr>
          <p:cNvPr id="9" name="Date Placeholder 3"/>
          <p:cNvSpPr>
            <a:spLocks noGrp="1"/>
          </p:cNvSpPr>
          <p:nvPr>
            <p:ph type="dt" sz="half" idx="18"/>
          </p:nvPr>
        </p:nvSpPr>
        <p:spPr/>
        <p:txBody>
          <a:bodyPr/>
          <a:lstStyle>
            <a:lvl1pPr>
              <a:defRPr/>
            </a:lvl1pPr>
          </a:lstStyle>
          <a:p>
            <a:pPr>
              <a:defRPr/>
            </a:pPr>
            <a:r>
              <a:rPr lang="en-GB"/>
              <a:t>30/10/2015</a:t>
            </a:r>
            <a:endParaRPr lang="en-GB"/>
          </a:p>
        </p:txBody>
      </p:sp>
      <p:sp>
        <p:nvSpPr>
          <p:cNvPr id="13" name="Footer Placeholder 6"/>
          <p:cNvSpPr>
            <a:spLocks noGrp="1"/>
          </p:cNvSpPr>
          <p:nvPr>
            <p:ph type="ftr" sz="quarter" idx="19"/>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Bilingual Team Bio">
    <p:spTree>
      <p:nvGrpSpPr>
        <p:cNvPr id="1" name=""/>
        <p:cNvGrpSpPr/>
        <p:nvPr/>
      </p:nvGrpSpPr>
      <p:grpSpPr>
        <a:xfrm>
          <a:off x="0" y="0"/>
          <a:ext cx="0" cy="0"/>
          <a:chOff x="0" y="0"/>
          <a:chExt cx="0" cy="0"/>
        </a:xfrm>
      </p:grpSpPr>
      <p:sp>
        <p:nvSpPr>
          <p:cNvPr id="14" name="Text Placeholder 13"/>
          <p:cNvSpPr>
            <a:spLocks noGrp="1"/>
          </p:cNvSpPr>
          <p:nvPr>
            <p:ph type="body" sz="quarter" idx="14" hasCustomPrompt="1"/>
          </p:nvPr>
        </p:nvSpPr>
        <p:spPr>
          <a:xfrm>
            <a:off x="366713" y="1568447"/>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6" name="Text Placeholder 15"/>
          <p:cNvSpPr>
            <a:spLocks noGrp="1"/>
          </p:cNvSpPr>
          <p:nvPr>
            <p:ph type="body" sz="quarter" idx="15" hasCustomPrompt="1"/>
          </p:nvPr>
        </p:nvSpPr>
        <p:spPr>
          <a:xfrm>
            <a:off x="366713" y="2772936"/>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0" name="Text Placeholder 19"/>
          <p:cNvSpPr>
            <a:spLocks noGrp="1"/>
          </p:cNvSpPr>
          <p:nvPr>
            <p:ph type="body" sz="quarter" idx="17" hasCustomPrompt="1"/>
          </p:nvPr>
        </p:nvSpPr>
        <p:spPr>
          <a:xfrm>
            <a:off x="366713" y="5181915"/>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6" name="Picture Placeholder 25"/>
          <p:cNvSpPr>
            <a:spLocks noGrp="1"/>
          </p:cNvSpPr>
          <p:nvPr>
            <p:ph type="pic" sz="quarter" idx="20"/>
          </p:nvPr>
        </p:nvSpPr>
        <p:spPr>
          <a:xfrm>
            <a:off x="3315653" y="1601788"/>
            <a:ext cx="960120" cy="957262"/>
          </a:xfrm>
          <a:solidFill>
            <a:srgbClr val="A2A4A3"/>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28" name="Picture Placeholder 27"/>
          <p:cNvSpPr>
            <a:spLocks noGrp="1"/>
          </p:cNvSpPr>
          <p:nvPr>
            <p:ph type="pic" sz="quarter" idx="21"/>
          </p:nvPr>
        </p:nvSpPr>
        <p:spPr>
          <a:xfrm>
            <a:off x="3315653" y="2804372"/>
            <a:ext cx="960120" cy="96012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0" name="Picture Placeholder 29"/>
          <p:cNvSpPr>
            <a:spLocks noGrp="1"/>
          </p:cNvSpPr>
          <p:nvPr>
            <p:ph type="pic" sz="quarter" idx="22"/>
          </p:nvPr>
        </p:nvSpPr>
        <p:spPr>
          <a:xfrm>
            <a:off x="3315653" y="4009814"/>
            <a:ext cx="960120" cy="96012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2" name="Picture Placeholder 31"/>
          <p:cNvSpPr>
            <a:spLocks noGrp="1"/>
          </p:cNvSpPr>
          <p:nvPr>
            <p:ph type="pic" sz="quarter" idx="23"/>
          </p:nvPr>
        </p:nvSpPr>
        <p:spPr>
          <a:xfrm>
            <a:off x="3314066" y="5215255"/>
            <a:ext cx="960120" cy="960120"/>
          </a:xfrm>
          <a:solidFill>
            <a:srgbClr val="A2A4A3"/>
          </a:solidFill>
        </p:spPr>
        <p:txBody>
          <a:bodyPr rtlCol="0" anchor="ctr" anchorCtr="1">
            <a:noAutofit/>
          </a:bodyPr>
          <a:lstStyle>
            <a:lvl1pPr marL="0" indent="0">
              <a:buNone/>
              <a:defRPr sz="1100">
                <a:solidFill>
                  <a:schemeClr val="bg2"/>
                </a:solidFill>
              </a:defRPr>
            </a:lvl1pPr>
          </a:lstStyle>
          <a:p>
            <a:pPr lvl="0"/>
            <a:r>
              <a:rPr lang="zh-CN" altLang="en-US" noProof="0"/>
              <a:t>单击图标添加图片</a:t>
            </a:r>
            <a:endParaRPr lang="en-GB" noProof="0" dirty="0"/>
          </a:p>
        </p:txBody>
      </p:sp>
      <p:sp>
        <p:nvSpPr>
          <p:cNvPr id="38" name="Text Placeholder 37"/>
          <p:cNvSpPr>
            <a:spLocks noGrp="1"/>
          </p:cNvSpPr>
          <p:nvPr>
            <p:ph type="body" sz="quarter" idx="26" hasCustomPrompt="1"/>
          </p:nvPr>
        </p:nvSpPr>
        <p:spPr>
          <a:xfrm>
            <a:off x="366713" y="3977425"/>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3" name="Title 2"/>
          <p:cNvSpPr>
            <a:spLocks noGrp="1"/>
          </p:cNvSpPr>
          <p:nvPr>
            <p:ph type="title"/>
          </p:nvPr>
        </p:nvSpPr>
        <p:spPr>
          <a:xfrm>
            <a:off x="366712" y="365760"/>
            <a:ext cx="4040187" cy="396000"/>
          </a:xfrm>
        </p:spPr>
        <p:txBody>
          <a:bodyPr/>
          <a:lstStyle>
            <a:lvl1pPr>
              <a:defRPr sz="2400" b="1">
                <a:solidFill>
                  <a:schemeClr val="tx2"/>
                </a:solidFill>
                <a:latin typeface="+mj-lt"/>
                <a:ea typeface="+mj-ea"/>
              </a:defRPr>
            </a:lvl1pPr>
          </a:lstStyle>
          <a:p>
            <a:r>
              <a:rPr lang="zh-CN" altLang="en-US" noProof="0" dirty="0"/>
              <a:t>单击此处编辑母版标题样式</a:t>
            </a:r>
            <a:endParaRPr lang="en-GB" noProof="0" dirty="0"/>
          </a:p>
        </p:txBody>
      </p:sp>
      <p:sp>
        <p:nvSpPr>
          <p:cNvPr id="17" name="Text Placeholder 13"/>
          <p:cNvSpPr>
            <a:spLocks noGrp="1"/>
          </p:cNvSpPr>
          <p:nvPr>
            <p:ph type="body" sz="quarter" idx="27" hasCustomPrompt="1"/>
          </p:nvPr>
        </p:nvSpPr>
        <p:spPr>
          <a:xfrm>
            <a:off x="4737100" y="1568447"/>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9" name="Text Placeholder 15"/>
          <p:cNvSpPr>
            <a:spLocks noGrp="1"/>
          </p:cNvSpPr>
          <p:nvPr>
            <p:ph type="body" sz="quarter" idx="28" hasCustomPrompt="1"/>
          </p:nvPr>
        </p:nvSpPr>
        <p:spPr>
          <a:xfrm>
            <a:off x="4737100" y="2772936"/>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1" name="Text Placeholder 19"/>
          <p:cNvSpPr>
            <a:spLocks noGrp="1"/>
          </p:cNvSpPr>
          <p:nvPr>
            <p:ph type="body" sz="quarter" idx="29" hasCustomPrompt="1"/>
          </p:nvPr>
        </p:nvSpPr>
        <p:spPr>
          <a:xfrm>
            <a:off x="4737100" y="518191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3" name="Text Placeholder 37"/>
          <p:cNvSpPr>
            <a:spLocks noGrp="1"/>
          </p:cNvSpPr>
          <p:nvPr>
            <p:ph type="body" sz="quarter" idx="30" hasCustomPrompt="1"/>
          </p:nvPr>
        </p:nvSpPr>
        <p:spPr>
          <a:xfrm>
            <a:off x="4737100" y="397742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7" name="Text Placeholder 6"/>
          <p:cNvSpPr>
            <a:spLocks noGrp="1"/>
          </p:cNvSpPr>
          <p:nvPr>
            <p:ph type="body" sz="quarter" idx="32"/>
          </p:nvPr>
        </p:nvSpPr>
        <p:spPr>
          <a:xfrm>
            <a:off x="4737100" y="367200"/>
            <a:ext cx="4038600" cy="396000"/>
          </a:xfrm>
        </p:spPr>
        <p:txBody>
          <a:bodyPr/>
          <a:lstStyle>
            <a:lvl1pPr marL="0" indent="0" algn="l" defTabSz="457200" rtl="0" eaLnBrk="1" latinLnBrk="0" hangingPunct="1">
              <a:spcBef>
                <a:spcPct val="0"/>
              </a:spcBef>
              <a:buNone/>
              <a:defRPr lang="en-GB" sz="2400" b="1" kern="1200" dirty="0">
                <a:solidFill>
                  <a:schemeClr val="tx2"/>
                </a:solidFill>
                <a:latin typeface="+mj-lt"/>
                <a:ea typeface="+mj-ea"/>
                <a:cs typeface="Arial" panose="020B0604020202020204" pitchFamily="34" charset="0"/>
              </a:defRPr>
            </a:lvl1pPr>
          </a:lstStyle>
          <a:p>
            <a:pPr lvl="0"/>
            <a:r>
              <a:rPr lang="zh-CN" altLang="en-US" noProof="0" dirty="0"/>
              <a:t>单击此处编辑母版文本样式</a:t>
            </a:r>
            <a:endParaRPr lang="zh-CN" altLang="en-US" noProof="0" dirty="0"/>
          </a:p>
        </p:txBody>
      </p:sp>
      <p:sp>
        <p:nvSpPr>
          <p:cNvPr id="18" name="Slide Number Placeholder 5"/>
          <p:cNvSpPr>
            <a:spLocks noGrp="1"/>
          </p:cNvSpPr>
          <p:nvPr>
            <p:ph type="sldNum" sz="quarter" idx="33"/>
          </p:nvPr>
        </p:nvSpPr>
        <p:spPr/>
        <p:txBody>
          <a:bodyPr/>
          <a:lstStyle>
            <a:lvl1pPr>
              <a:defRPr/>
            </a:lvl1pPr>
          </a:lstStyle>
          <a:p>
            <a:pPr>
              <a:defRPr/>
            </a:pPr>
            <a:fld id="{EA5AAE2F-F2C4-4774-AAB8-A230D1780D92}" type="slidenum">
              <a:rPr lang="en-GB"/>
            </a:fld>
            <a:endParaRPr lang="en-GB" dirty="0"/>
          </a:p>
        </p:txBody>
      </p:sp>
      <p:sp>
        <p:nvSpPr>
          <p:cNvPr id="22" name="Date Placeholder 3"/>
          <p:cNvSpPr>
            <a:spLocks noGrp="1"/>
          </p:cNvSpPr>
          <p:nvPr>
            <p:ph type="dt" sz="half" idx="34"/>
          </p:nvPr>
        </p:nvSpPr>
        <p:spPr/>
        <p:txBody>
          <a:bodyPr/>
          <a:lstStyle>
            <a:lvl1pPr>
              <a:defRPr/>
            </a:lvl1pPr>
          </a:lstStyle>
          <a:p>
            <a:pPr>
              <a:defRPr/>
            </a:pPr>
            <a:r>
              <a:rPr lang="en-GB"/>
              <a:t>30/10/2015</a:t>
            </a:r>
            <a:endParaRPr lang="en-GB"/>
          </a:p>
        </p:txBody>
      </p:sp>
      <p:sp>
        <p:nvSpPr>
          <p:cNvPr id="24" name="Footer Placeholder 6"/>
          <p:cNvSpPr>
            <a:spLocks noGrp="1"/>
          </p:cNvSpPr>
          <p:nvPr>
            <p:ph type="ftr" sz="quarter" idx="35"/>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Bilingual Individual Bio">
    <p:spTree>
      <p:nvGrpSpPr>
        <p:cNvPr id="1" name=""/>
        <p:cNvGrpSpPr/>
        <p:nvPr/>
      </p:nvGrpSpPr>
      <p:grpSpPr>
        <a:xfrm>
          <a:off x="0" y="0"/>
          <a:ext cx="0" cy="0"/>
          <a:chOff x="0" y="0"/>
          <a:chExt cx="0" cy="0"/>
        </a:xfrm>
      </p:grpSpPr>
      <p:sp>
        <p:nvSpPr>
          <p:cNvPr id="26" name="Picture Placeholder 25"/>
          <p:cNvSpPr>
            <a:spLocks noGrp="1"/>
          </p:cNvSpPr>
          <p:nvPr>
            <p:ph type="pic" sz="quarter" idx="20"/>
          </p:nvPr>
        </p:nvSpPr>
        <p:spPr>
          <a:xfrm>
            <a:off x="3445193" y="1603375"/>
            <a:ext cx="960120" cy="957262"/>
          </a:xfrm>
          <a:solidFill>
            <a:srgbClr val="A2A4A3"/>
          </a:solidFill>
        </p:spPr>
        <p:txBody>
          <a:bodyPr rtlCol="0" anchor="ctr" anchorCtr="1">
            <a:noAutofit/>
          </a:bodyPr>
          <a:lstStyle>
            <a:lvl1pPr marL="0" indent="0" algn="ctr">
              <a:buNone/>
              <a:defRPr sz="1100">
                <a:solidFill>
                  <a:schemeClr val="bg2"/>
                </a:solidFill>
              </a:defRPr>
            </a:lvl1pPr>
          </a:lstStyle>
          <a:p>
            <a:pPr lvl="0"/>
            <a:r>
              <a:rPr lang="zh-CN" altLang="en-US" noProof="0"/>
              <a:t>单击图标添加图片</a:t>
            </a:r>
            <a:endParaRPr lang="en-GB" noProof="0" dirty="0"/>
          </a:p>
        </p:txBody>
      </p:sp>
      <p:sp>
        <p:nvSpPr>
          <p:cNvPr id="3" name="Title 2"/>
          <p:cNvSpPr>
            <a:spLocks noGrp="1"/>
          </p:cNvSpPr>
          <p:nvPr>
            <p:ph type="title"/>
          </p:nvPr>
        </p:nvSpPr>
        <p:spPr>
          <a:xfrm>
            <a:off x="366714" y="367200"/>
            <a:ext cx="4038600" cy="396000"/>
          </a:xfrm>
        </p:spPr>
        <p:txBody>
          <a:bodyPr/>
          <a:lstStyle>
            <a:lvl1pPr>
              <a:defRPr sz="2400">
                <a:solidFill>
                  <a:schemeClr val="tx2"/>
                </a:solidFill>
                <a:latin typeface="+mj-lt"/>
              </a:defRPr>
            </a:lvl1pPr>
          </a:lstStyle>
          <a:p>
            <a:r>
              <a:rPr lang="zh-CN" altLang="en-US" noProof="0" dirty="0"/>
              <a:t>单击此处编辑母版标题样式</a:t>
            </a:r>
            <a:endParaRPr lang="en-GB" noProof="0" dirty="0"/>
          </a:p>
        </p:txBody>
      </p:sp>
      <p:sp>
        <p:nvSpPr>
          <p:cNvPr id="13" name="Text Placeholder 13"/>
          <p:cNvSpPr>
            <a:spLocks noGrp="1"/>
          </p:cNvSpPr>
          <p:nvPr>
            <p:ph type="body" sz="quarter" idx="14" hasCustomPrompt="1"/>
          </p:nvPr>
        </p:nvSpPr>
        <p:spPr>
          <a:xfrm>
            <a:off x="366712"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15" name="Text Placeholder 20"/>
          <p:cNvSpPr>
            <a:spLocks noGrp="1"/>
          </p:cNvSpPr>
          <p:nvPr>
            <p:ph type="body" sz="quarter" idx="21" hasCustomPrompt="1"/>
          </p:nvPr>
        </p:nvSpPr>
        <p:spPr>
          <a:xfrm>
            <a:off x="366712" y="2791375"/>
            <a:ext cx="3078481" cy="3384000"/>
          </a:xfrm>
        </p:spPr>
        <p:txBody>
          <a:bodyPr/>
          <a:lstStyle>
            <a:lvl1pPr marL="0" indent="0">
              <a:spcBef>
                <a:spcPts val="1200"/>
              </a:spcBef>
              <a:buNone/>
              <a:defRPr sz="1050" b="0" baseline="0">
                <a:solidFill>
                  <a:srgbClr val="565A5C"/>
                </a:solidFill>
              </a:defRPr>
            </a:lvl1pPr>
            <a:lvl2pPr marL="114935" indent="-114935">
              <a:defRPr sz="1050"/>
            </a:lvl2pPr>
            <a:lvl3pPr marL="230505" indent="-114935">
              <a:spcBef>
                <a:spcPts val="600"/>
              </a:spcBef>
              <a:defRPr sz="1050"/>
            </a:lvl3pPr>
            <a:lvl4pPr marL="345440" indent="-114935">
              <a:spcBef>
                <a:spcPts val="600"/>
              </a:spcBef>
              <a:defRPr sz="105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20" name="Text Placeholder 13"/>
          <p:cNvSpPr>
            <a:spLocks noGrp="1"/>
          </p:cNvSpPr>
          <p:nvPr>
            <p:ph type="body" sz="quarter" idx="29" hasCustomPrompt="1"/>
          </p:nvPr>
        </p:nvSpPr>
        <p:spPr>
          <a:xfrm>
            <a:off x="4735513"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p:txBody>
      </p:sp>
      <p:sp>
        <p:nvSpPr>
          <p:cNvPr id="22" name="Text Placeholder 20"/>
          <p:cNvSpPr>
            <a:spLocks noGrp="1"/>
          </p:cNvSpPr>
          <p:nvPr>
            <p:ph type="body" sz="quarter" idx="30" hasCustomPrompt="1"/>
          </p:nvPr>
        </p:nvSpPr>
        <p:spPr>
          <a:xfrm>
            <a:off x="4735513" y="2791375"/>
            <a:ext cx="4040187" cy="3384000"/>
          </a:xfrm>
        </p:spPr>
        <p:txBody>
          <a:bodyPr/>
          <a:lstStyle>
            <a:lvl1pPr marL="0" indent="0">
              <a:spcBef>
                <a:spcPts val="1200"/>
              </a:spcBef>
              <a:buNone/>
              <a:defRPr sz="1050" b="0" baseline="0">
                <a:solidFill>
                  <a:srgbClr val="565A5C"/>
                </a:solidFill>
              </a:defRPr>
            </a:lvl1pPr>
            <a:lvl2pPr marL="114935" indent="-114935">
              <a:defRPr sz="1050"/>
            </a:lvl2pPr>
            <a:lvl3pPr marL="230505" indent="-114935">
              <a:spcBef>
                <a:spcPts val="600"/>
              </a:spcBef>
              <a:defRPr sz="1050"/>
            </a:lvl3pPr>
            <a:lvl4pPr marL="345440" indent="-114935">
              <a:spcBef>
                <a:spcPts val="600"/>
              </a:spcBef>
              <a:defRPr sz="1050"/>
            </a:lvl4pPr>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p:txBody>
      </p:sp>
      <p:sp>
        <p:nvSpPr>
          <p:cNvPr id="4" name="Text Placeholder 3"/>
          <p:cNvSpPr>
            <a:spLocks noGrp="1"/>
          </p:cNvSpPr>
          <p:nvPr>
            <p:ph type="body" sz="quarter" idx="31"/>
          </p:nvPr>
        </p:nvSpPr>
        <p:spPr>
          <a:xfrm>
            <a:off x="4737100" y="367200"/>
            <a:ext cx="4038600" cy="396000"/>
          </a:xfrm>
        </p:spPr>
        <p:txBody>
          <a:bodyPr/>
          <a:lstStyle>
            <a:lvl1pPr marL="0" indent="0">
              <a:spcBef>
                <a:spcPts val="0"/>
              </a:spcBef>
              <a:buNone/>
              <a:defRPr sz="2400" b="1" baseline="0">
                <a:solidFill>
                  <a:schemeClr val="tx2"/>
                </a:solidFill>
              </a:defRPr>
            </a:lvl1pPr>
          </a:lstStyle>
          <a:p>
            <a:pPr lvl="0"/>
            <a:r>
              <a:rPr lang="zh-CN" altLang="en-US" noProof="0" dirty="0"/>
              <a:t>单击此处编辑母版文本样式</a:t>
            </a:r>
            <a:endParaRPr lang="zh-CN" altLang="en-US" noProof="0" dirty="0"/>
          </a:p>
        </p:txBody>
      </p:sp>
      <p:sp>
        <p:nvSpPr>
          <p:cNvPr id="9" name="Slide Number Placeholder 5"/>
          <p:cNvSpPr>
            <a:spLocks noGrp="1"/>
          </p:cNvSpPr>
          <p:nvPr>
            <p:ph type="sldNum" sz="quarter" idx="32"/>
          </p:nvPr>
        </p:nvSpPr>
        <p:spPr/>
        <p:txBody>
          <a:bodyPr/>
          <a:lstStyle>
            <a:lvl1pPr>
              <a:defRPr/>
            </a:lvl1pPr>
          </a:lstStyle>
          <a:p>
            <a:pPr>
              <a:defRPr/>
            </a:pPr>
            <a:fld id="{E3E9962B-B3AF-4DF0-A35F-8BD5513C6E1A}" type="slidenum">
              <a:rPr lang="en-GB"/>
            </a:fld>
            <a:endParaRPr lang="en-GB" dirty="0"/>
          </a:p>
        </p:txBody>
      </p:sp>
      <p:sp>
        <p:nvSpPr>
          <p:cNvPr id="10" name="Date Placeholder 3"/>
          <p:cNvSpPr>
            <a:spLocks noGrp="1"/>
          </p:cNvSpPr>
          <p:nvPr>
            <p:ph type="dt" sz="half" idx="33"/>
          </p:nvPr>
        </p:nvSpPr>
        <p:spPr/>
        <p:txBody>
          <a:bodyPr/>
          <a:lstStyle>
            <a:lvl1pPr>
              <a:defRPr/>
            </a:lvl1pPr>
          </a:lstStyle>
          <a:p>
            <a:pPr>
              <a:defRPr/>
            </a:pPr>
            <a:r>
              <a:rPr lang="en-GB"/>
              <a:t>30/10/2015</a:t>
            </a:r>
            <a:endParaRPr lang="en-GB"/>
          </a:p>
        </p:txBody>
      </p:sp>
      <p:sp>
        <p:nvSpPr>
          <p:cNvPr id="11" name="Footer Placeholder 6"/>
          <p:cNvSpPr>
            <a:spLocks noGrp="1"/>
          </p:cNvSpPr>
          <p:nvPr>
            <p:ph type="ftr" sz="quarter" idx="34"/>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showMasterSp="0">
  <p:cSld name="Bilingual Thank you">
    <p:spTree>
      <p:nvGrpSpPr>
        <p:cNvPr id="1" name=""/>
        <p:cNvGrpSpPr/>
        <p:nvPr/>
      </p:nvGrpSpPr>
      <p:grpSpPr>
        <a:xfrm>
          <a:off x="0" y="0"/>
          <a:ext cx="0" cy="0"/>
          <a:chOff x="0" y="0"/>
          <a:chExt cx="0" cy="0"/>
        </a:xfrm>
      </p:grpSpPr>
      <p:cxnSp>
        <p:nvCxnSpPr>
          <p:cNvPr id="10" name="Straight Connector 10"/>
          <p:cNvCxnSpPr/>
          <p:nvPr/>
        </p:nvCxnSpPr>
        <p:spPr>
          <a:xfrm>
            <a:off x="366713" y="3516313"/>
            <a:ext cx="8408987"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1" name="Picture 11"/>
          <p:cNvPicPr>
            <a:picLocks noChangeAspect="1"/>
          </p:cNvPicPr>
          <p:nvPr/>
        </p:nvPicPr>
        <p:blipFill>
          <a:blip r:embed="rId2"/>
          <a:srcRect/>
          <a:stretch>
            <a:fillRect/>
          </a:stretch>
        </p:blipFill>
        <p:spPr bwMode="auto">
          <a:xfrm>
            <a:off x="7032625" y="557213"/>
            <a:ext cx="1743075" cy="334962"/>
          </a:xfrm>
          <a:prstGeom prst="rect">
            <a:avLst/>
          </a:prstGeom>
          <a:noFill/>
          <a:ln w="9525">
            <a:noFill/>
            <a:miter lim="800000"/>
            <a:headEnd/>
            <a:tailEnd/>
          </a:ln>
        </p:spPr>
      </p:pic>
      <p:sp>
        <p:nvSpPr>
          <p:cNvPr id="36" name="Text Placeholder 35"/>
          <p:cNvSpPr>
            <a:spLocks noGrp="1"/>
          </p:cNvSpPr>
          <p:nvPr>
            <p:ph type="body" sz="quarter" idx="22" hasCustomPrompt="1"/>
          </p:nvPr>
        </p:nvSpPr>
        <p:spPr>
          <a:xfrm>
            <a:off x="4221698" y="495525"/>
            <a:ext cx="2675990" cy="596675"/>
          </a:xfrm>
        </p:spPr>
        <p:txBody>
          <a:bodyPr/>
          <a:lstStyle>
            <a:lvl1pPr marL="0" indent="0" algn="l" defTabSz="457200" rtl="0" eaLnBrk="1" latinLnBrk="0" hangingPunct="1">
              <a:spcBef>
                <a:spcPct val="0"/>
              </a:spcBef>
              <a:buNone/>
              <a:defRPr lang="en-US" sz="3200" b="0" kern="1200" dirty="0" smtClean="0">
                <a:solidFill>
                  <a:schemeClr val="tx2"/>
                </a:solidFill>
                <a:latin typeface="+mj-lt"/>
                <a:ea typeface="+mj-ea"/>
                <a:cs typeface="Arial" panose="020B0604020202020204" pitchFamily="34" charset="0"/>
              </a:defRPr>
            </a:lvl1pPr>
            <a:lvl2pPr marL="182245" indent="0" algn="l" defTabSz="457200" rtl="0" eaLnBrk="1" latinLnBrk="0" hangingPunct="1">
              <a:spcBef>
                <a:spcPct val="0"/>
              </a:spcBef>
              <a:buNone/>
              <a:defRPr lang="en-US" sz="3200" b="0" kern="1200" dirty="0" smtClean="0">
                <a:solidFill>
                  <a:schemeClr val="tx2"/>
                </a:solidFill>
                <a:latin typeface="+mj-lt"/>
                <a:ea typeface="+mj-ea"/>
                <a:cs typeface="Arial" panose="020B0604020202020204" pitchFamily="34" charset="0"/>
              </a:defRPr>
            </a:lvl2pPr>
            <a:lvl3pPr>
              <a:defRPr/>
            </a:lvl3pPr>
            <a:lvl4pPr>
              <a:defRPr/>
            </a:lvl4pPr>
            <a:lvl5pPr>
              <a:defRPr/>
            </a:lvl5pPr>
          </a:lstStyle>
          <a:p>
            <a:pPr lvl="0"/>
            <a:r>
              <a:rPr lang="zh-CN" altLang="en-US" noProof="0"/>
              <a:t>编辑母版文本样式</a:t>
            </a:r>
            <a:endParaRPr lang="zh-CN" altLang="en-US" noProof="0"/>
          </a:p>
        </p:txBody>
      </p:sp>
      <p:sp>
        <p:nvSpPr>
          <p:cNvPr id="22" name="Title 21"/>
          <p:cNvSpPr>
            <a:spLocks noGrp="1"/>
          </p:cNvSpPr>
          <p:nvPr>
            <p:ph type="title"/>
          </p:nvPr>
        </p:nvSpPr>
        <p:spPr>
          <a:xfrm>
            <a:off x="366714" y="495525"/>
            <a:ext cx="3429000" cy="492443"/>
          </a:xfrm>
        </p:spPr>
        <p:txBody>
          <a:bodyPr/>
          <a:lstStyle>
            <a:lvl1pPr>
              <a:defRPr lang="en-GB" sz="3200" b="0" kern="1200" dirty="0">
                <a:solidFill>
                  <a:schemeClr val="tx2"/>
                </a:solidFill>
                <a:latin typeface="+mj-lt"/>
                <a:ea typeface="+mj-ea"/>
                <a:cs typeface="Arial" panose="020B0604020202020204" pitchFamily="34" charset="0"/>
              </a:defRPr>
            </a:lvl1pPr>
          </a:lstStyle>
          <a:p>
            <a:r>
              <a:rPr lang="zh-CN" altLang="en-US" noProof="0"/>
              <a:t>单击此处编辑母版标题样式</a:t>
            </a:r>
            <a:endParaRPr lang="en-GB" noProof="0" dirty="0"/>
          </a:p>
        </p:txBody>
      </p:sp>
      <p:sp>
        <p:nvSpPr>
          <p:cNvPr id="28" name="Text Placeholder 2"/>
          <p:cNvSpPr>
            <a:spLocks noGrp="1"/>
          </p:cNvSpPr>
          <p:nvPr>
            <p:ph type="body" sz="quarter" idx="16"/>
          </p:nvPr>
        </p:nvSpPr>
        <p:spPr>
          <a:xfrm>
            <a:off x="366712" y="1603375"/>
            <a:ext cx="3429001" cy="1686067"/>
          </a:xfrm>
        </p:spPr>
        <p:txBody>
          <a:bodyPr/>
          <a:lstStyle>
            <a:lvl1pPr marL="0" indent="0" algn="l" defTabSz="457200" rtl="0" eaLnBrk="1" latinLnBrk="0" hangingPunct="1">
              <a:lnSpc>
                <a:spcPts val="2000"/>
              </a:lnSpc>
              <a:spcBef>
                <a:spcPts val="0"/>
              </a:spcBef>
              <a:spcAft>
                <a:spcPts val="300"/>
              </a:spcAft>
              <a:buClr>
                <a:schemeClr val="accent1"/>
              </a:buClr>
              <a:buFont typeface="Arial" panose="020B0604020202020204"/>
              <a:buNone/>
              <a:defRPr lang="en-US" sz="1800" kern="1200" dirty="0" smtClean="0">
                <a:solidFill>
                  <a:srgbClr val="565A5C"/>
                </a:solidFill>
                <a:effectLst/>
                <a:latin typeface="+mn-lt"/>
                <a:ea typeface="Arial" panose="020B0604020202020204"/>
                <a:cs typeface="Arial" panose="020B0604020202020204"/>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en-GB" noProof="0" dirty="0"/>
          </a:p>
        </p:txBody>
      </p:sp>
      <p:sp>
        <p:nvSpPr>
          <p:cNvPr id="29" name="Text Placeholder 4"/>
          <p:cNvSpPr>
            <a:spLocks noGrp="1"/>
          </p:cNvSpPr>
          <p:nvPr>
            <p:ph type="body" sz="quarter" idx="17" hasCustomPrompt="1"/>
          </p:nvPr>
        </p:nvSpPr>
        <p:spPr>
          <a:xfrm>
            <a:off x="366714" y="3682800"/>
            <a:ext cx="3499200" cy="2228400"/>
          </a:xfrm>
        </p:spPr>
        <p:txBody>
          <a:bodyPr/>
          <a:lstStyle>
            <a:lvl1pPr marL="0" indent="0">
              <a:spcBef>
                <a:spcPts val="0"/>
              </a:spcBef>
              <a:buNone/>
              <a:defRPr sz="1200">
                <a:solidFill>
                  <a:schemeClr val="tx2"/>
                </a:solidFill>
              </a:defRPr>
            </a:lvl1pPr>
            <a:lvl2pPr marL="183515">
              <a:spcBef>
                <a:spcPts val="0"/>
              </a:spcBef>
              <a:defRPr sz="1200">
                <a:solidFill>
                  <a:schemeClr val="tx2"/>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30" name="Text Placeholder 6"/>
          <p:cNvSpPr>
            <a:spLocks noGrp="1"/>
          </p:cNvSpPr>
          <p:nvPr>
            <p:ph type="body" sz="quarter" idx="18" hasCustomPrompt="1"/>
          </p:nvPr>
        </p:nvSpPr>
        <p:spPr>
          <a:xfrm>
            <a:off x="366711" y="6058773"/>
            <a:ext cx="3499200" cy="442040"/>
          </a:xfrm>
        </p:spPr>
        <p:txBody>
          <a:bodyPr anchor="b"/>
          <a:lstStyle>
            <a:lvl1pPr marL="0" indent="0">
              <a:lnSpc>
                <a:spcPts val="700"/>
              </a:lnSpc>
              <a:spcBef>
                <a:spcPts val="0"/>
              </a:spcBef>
              <a:buNone/>
              <a:defRPr sz="650"/>
            </a:lvl1pPr>
          </a:lstStyle>
          <a:p>
            <a:pPr lvl="0"/>
            <a:r>
              <a:rPr lang="zh-CN" altLang="en-US" noProof="0"/>
              <a:t>编辑母版文本样式</a:t>
            </a:r>
            <a:endParaRPr lang="zh-CN" altLang="en-US" noProof="0"/>
          </a:p>
        </p:txBody>
      </p:sp>
      <p:sp>
        <p:nvSpPr>
          <p:cNvPr id="32" name="Text Placeholder 2"/>
          <p:cNvSpPr>
            <a:spLocks noGrp="1"/>
          </p:cNvSpPr>
          <p:nvPr>
            <p:ph type="body" sz="quarter" idx="19" hasCustomPrompt="1"/>
          </p:nvPr>
        </p:nvSpPr>
        <p:spPr>
          <a:xfrm>
            <a:off x="4221698" y="6058773"/>
            <a:ext cx="4554000" cy="442040"/>
          </a:xfrm>
        </p:spPr>
        <p:txBody>
          <a:bodyPr anchor="b"/>
          <a:lstStyle>
            <a:lvl1pPr marL="0" indent="0" algn="l" defTabSz="457200" rtl="0" eaLnBrk="1" latinLnBrk="0" hangingPunct="1">
              <a:lnSpc>
                <a:spcPts val="700"/>
              </a:lnSpc>
              <a:spcBef>
                <a:spcPts val="0"/>
              </a:spcBef>
              <a:spcAft>
                <a:spcPts val="0"/>
              </a:spcAft>
              <a:buClr>
                <a:schemeClr val="accent1"/>
              </a:buClr>
              <a:buFont typeface="Arial" panose="020B0604020202020204"/>
              <a:buNone/>
              <a:defRPr lang="en-US" sz="650" kern="1200" dirty="0" smtClean="0">
                <a:solidFill>
                  <a:srgbClr val="565A5C"/>
                </a:solidFill>
                <a:effectLst/>
                <a:latin typeface="+mn-lt"/>
                <a:ea typeface="Arial" panose="020B0604020202020204"/>
                <a:cs typeface="Arial" panose="020B0604020202020204"/>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zh-CN" altLang="en-US" noProof="0"/>
              <a:t>编辑母版文本样式</a:t>
            </a:r>
            <a:endParaRPr lang="zh-CN" altLang="en-US" noProof="0"/>
          </a:p>
        </p:txBody>
      </p:sp>
      <p:sp>
        <p:nvSpPr>
          <p:cNvPr id="33" name="Text Placeholder 4"/>
          <p:cNvSpPr>
            <a:spLocks noGrp="1"/>
          </p:cNvSpPr>
          <p:nvPr>
            <p:ph type="body" sz="quarter" idx="20" hasCustomPrompt="1"/>
          </p:nvPr>
        </p:nvSpPr>
        <p:spPr>
          <a:xfrm>
            <a:off x="4221700" y="3682800"/>
            <a:ext cx="4554000" cy="2228400"/>
          </a:xfrm>
        </p:spPr>
        <p:txBody>
          <a:bodyPr/>
          <a:lstStyle>
            <a:lvl1pPr marL="0" indent="0">
              <a:spcBef>
                <a:spcPts val="0"/>
              </a:spcBef>
              <a:buNone/>
              <a:defRPr sz="1200">
                <a:solidFill>
                  <a:schemeClr val="tx2"/>
                </a:solidFill>
              </a:defRPr>
            </a:lvl1pPr>
            <a:lvl2pPr marL="183515">
              <a:spcBef>
                <a:spcPts val="0"/>
              </a:spcBef>
              <a:defRPr sz="1200">
                <a:solidFill>
                  <a:schemeClr val="tx2"/>
                </a:solidFill>
              </a:defRPr>
            </a:lvl2pPr>
            <a:lvl3pPr>
              <a:defRPr sz="1400"/>
            </a:lvl3pPr>
            <a:lvl4pPr>
              <a:defRPr sz="1400"/>
            </a:lvl4pPr>
            <a:lvl5pPr>
              <a:defRPr sz="1400"/>
            </a:lvl5pPr>
          </a:lstStyle>
          <a:p>
            <a:pPr lvl="0"/>
            <a:r>
              <a:rPr lang="zh-CN" altLang="en-US" noProof="0"/>
              <a:t>编辑母版文本样式</a:t>
            </a:r>
            <a:endParaRPr lang="zh-CN" altLang="en-US" noProof="0"/>
          </a:p>
          <a:p>
            <a:pPr lvl="1"/>
            <a:r>
              <a:rPr lang="zh-CN" altLang="en-US" noProof="0"/>
              <a:t>第二级</a:t>
            </a:r>
            <a:endParaRPr lang="zh-CN" altLang="en-US" noProof="0"/>
          </a:p>
        </p:txBody>
      </p:sp>
      <p:sp>
        <p:nvSpPr>
          <p:cNvPr id="34" name="Text Placeholder 6"/>
          <p:cNvSpPr>
            <a:spLocks noGrp="1"/>
          </p:cNvSpPr>
          <p:nvPr>
            <p:ph type="body" sz="quarter" idx="21"/>
          </p:nvPr>
        </p:nvSpPr>
        <p:spPr>
          <a:xfrm>
            <a:off x="4222800" y="1601788"/>
            <a:ext cx="3430800" cy="1687512"/>
          </a:xfrm>
        </p:spPr>
        <p:txBody>
          <a:bodyPr/>
          <a:lstStyle>
            <a:lvl1pPr marL="0" indent="0">
              <a:lnSpc>
                <a:spcPts val="2000"/>
              </a:lnSpc>
              <a:spcBef>
                <a:spcPts val="0"/>
              </a:spcBef>
              <a:spcAft>
                <a:spcPts val="300"/>
              </a:spcAft>
              <a:buNone/>
              <a:defRPr sz="1800"/>
            </a:lvl1pPr>
          </a:lstStyle>
          <a:p>
            <a:pPr lvl="0"/>
            <a:r>
              <a:rPr lang="zh-CN" altLang="en-US" noProof="0" dirty="0"/>
              <a:t>单击此处编辑母版文本样式</a:t>
            </a:r>
            <a:endParaRPr lang="zh-CN" altLang="en-US" noProof="0" dirty="0"/>
          </a:p>
          <a:p>
            <a:pPr lvl="1"/>
            <a:r>
              <a:rPr lang="zh-CN" altLang="en-US" noProof="0" dirty="0"/>
              <a:t>第二级</a:t>
            </a:r>
            <a:endParaRPr lang="zh-CN" altLang="en-US" noProof="0" dirty="0"/>
          </a:p>
        </p:txBody>
      </p:sp>
      <p:sp>
        <p:nvSpPr>
          <p:cNvPr id="12" name="Date Placeholder 1"/>
          <p:cNvSpPr>
            <a:spLocks noGrp="1"/>
          </p:cNvSpPr>
          <p:nvPr>
            <p:ph type="dt" sz="half" idx="23"/>
          </p:nvPr>
        </p:nvSpPr>
        <p:spPr/>
        <p:txBody>
          <a:bodyPr/>
          <a:lstStyle>
            <a:lvl1pPr>
              <a:defRPr>
                <a:solidFill>
                  <a:schemeClr val="bg1"/>
                </a:solidFill>
              </a:defRPr>
            </a:lvl1pPr>
          </a:lstStyle>
          <a:p>
            <a:pPr>
              <a:defRPr/>
            </a:pPr>
            <a:r>
              <a:rPr lang="en-GB"/>
              <a:t>30/10/2015</a:t>
            </a:r>
            <a:endParaRPr lang="en-GB" dirty="0"/>
          </a:p>
        </p:txBody>
      </p:sp>
      <p:sp>
        <p:nvSpPr>
          <p:cNvPr id="13" name="Footer Placeholder 3"/>
          <p:cNvSpPr>
            <a:spLocks noGrp="1"/>
          </p:cNvSpPr>
          <p:nvPr>
            <p:ph type="ftr" sz="quarter" idx="24"/>
          </p:nvPr>
        </p:nvSpPr>
        <p:spPr/>
        <p:txBody>
          <a:bodyPr/>
          <a:lstStyle>
            <a:lvl1pPr>
              <a:defRPr>
                <a:solidFill>
                  <a:schemeClr val="bg1"/>
                </a:solidFill>
              </a:defRPr>
            </a:lvl1pPr>
          </a:lstStyle>
          <a:p>
            <a:pPr>
              <a:defRPr/>
            </a:pPr>
            <a:r>
              <a:rPr lang="en-GB"/>
              <a:t>Footer or alternate date</a:t>
            </a:r>
            <a:endParaRPr lang="en-GB" dirty="0"/>
          </a:p>
        </p:txBody>
      </p:sp>
      <p:sp>
        <p:nvSpPr>
          <p:cNvPr id="14" name="Slide Number Placeholder 4"/>
          <p:cNvSpPr>
            <a:spLocks noGrp="1"/>
          </p:cNvSpPr>
          <p:nvPr>
            <p:ph type="sldNum" sz="quarter" idx="25"/>
          </p:nvPr>
        </p:nvSpPr>
        <p:spPr/>
        <p:txBody>
          <a:bodyPr/>
          <a:lstStyle>
            <a:lvl1pPr>
              <a:defRPr>
                <a:solidFill>
                  <a:schemeClr val="bg1"/>
                </a:solidFill>
              </a:defRPr>
            </a:lvl1pPr>
          </a:lstStyle>
          <a:p>
            <a:pPr>
              <a:defRPr/>
            </a:pPr>
            <a:fld id="{63335872-81C1-4D7A-90C2-51757EB7B6F3}" type="slidenum">
              <a:rPr lang="en-GB"/>
            </a:fld>
            <a:endParaRPr lang="en-GB" dirty="0"/>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reserve="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66713" y="339725"/>
            <a:ext cx="8408987" cy="396875"/>
          </a:xfrm>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366713" y="1603375"/>
            <a:ext cx="8408987"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Slide Number Placeholder 5"/>
          <p:cNvSpPr>
            <a:spLocks noGrp="1"/>
          </p:cNvSpPr>
          <p:nvPr>
            <p:ph type="sldNum" sz="quarter" idx="10"/>
          </p:nvPr>
        </p:nvSpPr>
        <p:spPr/>
        <p:txBody>
          <a:bodyPr/>
          <a:lstStyle>
            <a:lvl1pPr>
              <a:defRPr/>
            </a:lvl1pPr>
          </a:lstStyle>
          <a:p>
            <a:pPr>
              <a:defRPr/>
            </a:pPr>
            <a:fld id="{B501D9C1-BFC8-491F-B02D-FCE12A5638C3}" type="slidenum">
              <a:rPr lang="en-GB"/>
            </a:fld>
            <a:endParaRPr lang="en-GB" dirty="0"/>
          </a:p>
        </p:txBody>
      </p:sp>
      <p:sp>
        <p:nvSpPr>
          <p:cNvPr id="5" name="Date Placeholder 3"/>
          <p:cNvSpPr>
            <a:spLocks noGrp="1"/>
          </p:cNvSpPr>
          <p:nvPr>
            <p:ph type="dt" sz="half" idx="11"/>
          </p:nvPr>
        </p:nvSpPr>
        <p:spPr/>
        <p:txBody>
          <a:bodyPr/>
          <a:lstStyle>
            <a:lvl1pPr>
              <a:defRPr/>
            </a:lvl1pPr>
          </a:lstStyle>
          <a:p>
            <a:pPr>
              <a:defRPr/>
            </a:pPr>
            <a:r>
              <a:rPr lang="en-GB"/>
              <a:t>30/10/2015</a:t>
            </a:r>
            <a:endParaRPr lang="en-GB"/>
          </a:p>
        </p:txBody>
      </p:sp>
      <p:sp>
        <p:nvSpPr>
          <p:cNvPr id="6" name="Footer Placeholder 6"/>
          <p:cNvSpPr>
            <a:spLocks noGrp="1"/>
          </p:cNvSpPr>
          <p:nvPr>
            <p:ph type="ftr" sz="quarter" idx="12"/>
          </p:nvPr>
        </p:nvSpPr>
        <p:spPr/>
        <p:txBody>
          <a:bodyPr/>
          <a:lstStyle>
            <a:lvl1pPr>
              <a:defRPr/>
            </a:lvl1pPr>
          </a:lstStyle>
          <a:p>
            <a:pPr>
              <a:defRPr/>
            </a:pPr>
            <a:r>
              <a:rPr lang="en-GB"/>
              <a:t>Footer or alternate date</a:t>
            </a: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2.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7" Type="http://schemas.openxmlformats.org/officeDocument/2006/relationships/theme" Target="../theme/theme3.xml"/><Relationship Id="rId16" Type="http://schemas.openxmlformats.org/officeDocument/2006/relationships/image" Target="../media/image7.png"/><Relationship Id="rId15" Type="http://schemas.openxmlformats.org/officeDocument/2006/relationships/image" Target="../media/image6.png"/><Relationship Id="rId14" Type="http://schemas.openxmlformats.org/officeDocument/2006/relationships/image" Target="../media/image5.png"/><Relationship Id="rId13" Type="http://schemas.openxmlformats.org/officeDocument/2006/relationships/image" Target="../media/image4.png"/><Relationship Id="rId12" Type="http://schemas.openxmlformats.org/officeDocument/2006/relationships/image" Target="../media/image3.pn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3" Type="http://schemas.openxmlformats.org/officeDocument/2006/relationships/theme" Target="../theme/theme4.xml"/><Relationship Id="rId12" Type="http://schemas.openxmlformats.org/officeDocument/2006/relationships/image" Target="../media/image8.pn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2" Type="http://schemas.openxmlformats.org/officeDocument/2006/relationships/theme" Target="../theme/theme5.xml"/><Relationship Id="rId21" Type="http://schemas.openxmlformats.org/officeDocument/2006/relationships/image" Target="../media/image10.png"/><Relationship Id="rId20" Type="http://schemas.openxmlformats.org/officeDocument/2006/relationships/slideLayout" Target="../slideLayouts/slideLayout64.xml"/><Relationship Id="rId2" Type="http://schemas.openxmlformats.org/officeDocument/2006/relationships/slideLayout" Target="../slideLayouts/slideLayout46.xml"/><Relationship Id="rId19" Type="http://schemas.openxmlformats.org/officeDocument/2006/relationships/slideLayout" Target="../slideLayouts/slideLayout63.xml"/><Relationship Id="rId18" Type="http://schemas.openxmlformats.org/officeDocument/2006/relationships/slideLayout" Target="../slideLayouts/slideLayout62.xml"/><Relationship Id="rId17" Type="http://schemas.openxmlformats.org/officeDocument/2006/relationships/slideLayout" Target="../slideLayouts/slideLayout61.xml"/><Relationship Id="rId16" Type="http://schemas.openxmlformats.org/officeDocument/2006/relationships/slideLayout" Target="../slideLayouts/slideLayout60.xml"/><Relationship Id="rId15" Type="http://schemas.openxmlformats.org/officeDocument/2006/relationships/slideLayout" Target="../slideLayouts/slideLayout59.xml"/><Relationship Id="rId14" Type="http://schemas.openxmlformats.org/officeDocument/2006/relationships/slideLayout" Target="../slideLayouts/slideLayout58.xml"/><Relationship Id="rId13" Type="http://schemas.openxmlformats.org/officeDocument/2006/relationships/slideLayout" Target="../slideLayouts/slideLayout57.xml"/><Relationship Id="rId12" Type="http://schemas.openxmlformats.org/officeDocument/2006/relationships/slideLayout" Target="../slideLayouts/slideLayout56.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9" Type="http://schemas.openxmlformats.org/officeDocument/2006/relationships/slideLayout" Target="../slideLayouts/slideLayout73.xml"/><Relationship Id="rId8" Type="http://schemas.openxmlformats.org/officeDocument/2006/relationships/slideLayout" Target="../slideLayouts/slideLayout72.xml"/><Relationship Id="rId7" Type="http://schemas.openxmlformats.org/officeDocument/2006/relationships/slideLayout" Target="../slideLayouts/slideLayout71.xml"/><Relationship Id="rId6" Type="http://schemas.openxmlformats.org/officeDocument/2006/relationships/slideLayout" Target="../slideLayouts/slideLayout70.xml"/><Relationship Id="rId5" Type="http://schemas.openxmlformats.org/officeDocument/2006/relationships/slideLayout" Target="../slideLayouts/slideLayout69.xml"/><Relationship Id="rId4" Type="http://schemas.openxmlformats.org/officeDocument/2006/relationships/slideLayout" Target="../slideLayouts/slideLayout68.xml"/><Relationship Id="rId3" Type="http://schemas.openxmlformats.org/officeDocument/2006/relationships/slideLayout" Target="../slideLayouts/slideLayout67.xml"/><Relationship Id="rId23" Type="http://schemas.openxmlformats.org/officeDocument/2006/relationships/theme" Target="../theme/theme6.xml"/><Relationship Id="rId22" Type="http://schemas.openxmlformats.org/officeDocument/2006/relationships/image" Target="../media/image14.png"/><Relationship Id="rId21" Type="http://schemas.openxmlformats.org/officeDocument/2006/relationships/slideLayout" Target="../slideLayouts/slideLayout85.xml"/><Relationship Id="rId20" Type="http://schemas.openxmlformats.org/officeDocument/2006/relationships/slideLayout" Target="../slideLayouts/slideLayout84.xml"/><Relationship Id="rId2" Type="http://schemas.openxmlformats.org/officeDocument/2006/relationships/slideLayout" Target="../slideLayouts/slideLayout66.xml"/><Relationship Id="rId19" Type="http://schemas.openxmlformats.org/officeDocument/2006/relationships/slideLayout" Target="../slideLayouts/slideLayout83.xml"/><Relationship Id="rId18" Type="http://schemas.openxmlformats.org/officeDocument/2006/relationships/slideLayout" Target="../slideLayouts/slideLayout82.xml"/><Relationship Id="rId17" Type="http://schemas.openxmlformats.org/officeDocument/2006/relationships/slideLayout" Target="../slideLayouts/slideLayout81.xml"/><Relationship Id="rId16" Type="http://schemas.openxmlformats.org/officeDocument/2006/relationships/slideLayout" Target="../slideLayouts/slideLayout80.xml"/><Relationship Id="rId15" Type="http://schemas.openxmlformats.org/officeDocument/2006/relationships/slideLayout" Target="../slideLayouts/slideLayout79.xml"/><Relationship Id="rId14" Type="http://schemas.openxmlformats.org/officeDocument/2006/relationships/slideLayout" Target="../slideLayouts/slideLayout78.xml"/><Relationship Id="rId13" Type="http://schemas.openxmlformats.org/officeDocument/2006/relationships/slideLayout" Target="../slideLayouts/slideLayout77.xml"/><Relationship Id="rId12" Type="http://schemas.openxmlformats.org/officeDocument/2006/relationships/slideLayout" Target="../slideLayouts/slideLayout76.xml"/><Relationship Id="rId11" Type="http://schemas.openxmlformats.org/officeDocument/2006/relationships/slideLayout" Target="../slideLayouts/slideLayout75.xml"/><Relationship Id="rId10" Type="http://schemas.openxmlformats.org/officeDocument/2006/relationships/slideLayout" Target="../slideLayouts/slideLayout74.xml"/><Relationship Id="rId1"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Rectangle 10"/>
          <p:cNvSpPr>
            <a:spLocks noGrp="1" noChangeArrowheads="1"/>
          </p:cNvSpPr>
          <p:nvPr>
            <p:ph type="title"/>
          </p:nvPr>
        </p:nvSpPr>
        <p:spPr bwMode="auto">
          <a:xfrm>
            <a:off x="468313" y="1700213"/>
            <a:ext cx="8229600" cy="863600"/>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单击此处编辑标题</a:t>
            </a:r>
            <a:endParaRPr lang="zh-CN" altLang="en-US"/>
          </a:p>
        </p:txBody>
      </p:sp>
      <p:sp>
        <p:nvSpPr>
          <p:cNvPr id="1027" name="Rectangle 11"/>
          <p:cNvSpPr>
            <a:spLocks noGrp="1" noChangeArrowheads="1"/>
          </p:cNvSpPr>
          <p:nvPr>
            <p:ph type="body" idx="1"/>
          </p:nvPr>
        </p:nvSpPr>
        <p:spPr bwMode="auto">
          <a:xfrm>
            <a:off x="2411413" y="2924175"/>
            <a:ext cx="4105275" cy="1079500"/>
          </a:xfrm>
          <a:prstGeom prst="rect">
            <a:avLst/>
          </a:prstGeom>
          <a:noFill/>
          <a:ln w="9525">
            <a:noFill/>
            <a:miter lim="800000"/>
          </a:ln>
        </p:spPr>
        <p:txBody>
          <a:bodyPr vert="horz" wrap="square" lIns="91440" tIns="45720" rIns="91440" bIns="45720" numCol="1" anchor="t" anchorCtr="0" compatLnSpc="1"/>
          <a:lstStyle/>
          <a:p>
            <a:pPr lvl="0"/>
            <a:r>
              <a:rPr lang="zh-CN" altLang="en-US"/>
              <a:t>日期</a:t>
            </a:r>
            <a:endParaRPr lang="zh-CN" altLang="en-US"/>
          </a:p>
          <a:p>
            <a:pPr lvl="0"/>
            <a:r>
              <a:rPr lang="zh-CN" altLang="en-US"/>
              <a:t>文件编号等</a:t>
            </a: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1" fontAlgn="base" hangingPunct="1">
        <a:spcBef>
          <a:spcPct val="0"/>
        </a:spcBef>
        <a:spcAft>
          <a:spcPct val="0"/>
        </a:spcAft>
        <a:defRPr sz="4400">
          <a:solidFill>
            <a:schemeClr val="bg1"/>
          </a:solidFill>
          <a:latin typeface="+mj-lt"/>
          <a:ea typeface="+mj-ea"/>
          <a:cs typeface="华文中宋" panose="02010600040101010101" charset="-122"/>
        </a:defRPr>
      </a:lvl1pPr>
      <a:lvl2pPr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cs typeface="华文中宋" panose="02010600040101010101" charset="-122"/>
        </a:defRPr>
      </a:lvl2pPr>
      <a:lvl3pPr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cs typeface="华文中宋" panose="02010600040101010101" charset="-122"/>
        </a:defRPr>
      </a:lvl3pPr>
      <a:lvl4pPr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cs typeface="华文中宋" panose="02010600040101010101" charset="-122"/>
        </a:defRPr>
      </a:lvl4pPr>
      <a:lvl5pPr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cs typeface="华文中宋" panose="02010600040101010101" charset="-122"/>
        </a:defRPr>
      </a:lvl5pPr>
      <a:lvl6pPr marL="457200"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defRPr>
      </a:lvl6pPr>
      <a:lvl7pPr marL="914400"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defRPr>
      </a:lvl7pPr>
      <a:lvl8pPr marL="1371600"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defRPr>
      </a:lvl8pPr>
      <a:lvl9pPr marL="1828800" algn="ctr" rtl="0" eaLnBrk="1" fontAlgn="base" hangingPunct="1">
        <a:spcBef>
          <a:spcPct val="0"/>
        </a:spcBef>
        <a:spcAft>
          <a:spcPct val="0"/>
        </a:spcAft>
        <a:defRPr sz="4400">
          <a:solidFill>
            <a:schemeClr val="bg1"/>
          </a:solidFill>
          <a:latin typeface="Arial" panose="020B0604020202020204" pitchFamily="34" charset="0"/>
          <a:ea typeface="华文中宋" panose="02010600040101010101" charset="-122"/>
        </a:defRPr>
      </a:lvl9pPr>
    </p:titleStyle>
    <p:bodyStyle>
      <a:lvl1pPr marL="342900" indent="-342900" algn="ctr" rtl="0" eaLnBrk="1" fontAlgn="base" hangingPunct="1">
        <a:spcBef>
          <a:spcPct val="20000"/>
        </a:spcBef>
        <a:spcAft>
          <a:spcPct val="0"/>
        </a:spcAft>
        <a:defRPr sz="2400">
          <a:solidFill>
            <a:schemeClr val="bg1"/>
          </a:solidFill>
          <a:latin typeface="+mn-lt"/>
          <a:ea typeface="+mn-ea"/>
          <a:cs typeface="华文宋体" panose="02010600040101010101" charset="-122"/>
        </a:defRPr>
      </a:lvl1pPr>
      <a:lvl2pPr marL="742950" indent="-285750" algn="l" rtl="0" eaLnBrk="1" fontAlgn="base" hangingPunct="1">
        <a:spcBef>
          <a:spcPct val="20000"/>
        </a:spcBef>
        <a:spcAft>
          <a:spcPct val="0"/>
        </a:spcAft>
        <a:buChar char="–"/>
        <a:defRPr sz="2800">
          <a:solidFill>
            <a:schemeClr val="tx1"/>
          </a:solidFill>
          <a:latin typeface="+mj-lt"/>
          <a:ea typeface="宋体" panose="02010600030101010101" pitchFamily="2" charset="-122"/>
          <a:cs typeface="华文宋体" panose="02010600040101010101" charset="-122"/>
        </a:defRPr>
      </a:lvl2pPr>
      <a:lvl3pPr marL="1143000" indent="-228600" algn="l" rtl="0" eaLnBrk="1" fontAlgn="base" hangingPunct="1">
        <a:spcBef>
          <a:spcPct val="20000"/>
        </a:spcBef>
        <a:spcAft>
          <a:spcPct val="0"/>
        </a:spcAft>
        <a:buChar char="•"/>
        <a:defRPr sz="2400">
          <a:solidFill>
            <a:schemeClr val="tx1"/>
          </a:solidFill>
          <a:latin typeface="+mj-lt"/>
          <a:ea typeface="宋体" panose="02010600030101010101" pitchFamily="2" charset="-122"/>
          <a:cs typeface="华文宋体" panose="02010600040101010101" charset="-122"/>
        </a:defRPr>
      </a:lvl3pPr>
      <a:lvl4pPr marL="16002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cs typeface="华文宋体" panose="02010600040101010101" charset="-122"/>
        </a:defRPr>
      </a:lvl4pPr>
      <a:lvl5pPr marL="20574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cs typeface="华文宋体" panose="02010600040101010101" charset="-122"/>
        </a:defRPr>
      </a:lvl5pPr>
      <a:lvl6pPr marL="25146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defRPr>
      </a:lvl6pPr>
      <a:lvl7pPr marL="29718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defRPr>
      </a:lvl7pPr>
      <a:lvl8pPr marL="34290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defRPr>
      </a:lvl8pPr>
      <a:lvl9pPr marL="3886200" indent="-228600" algn="l" rtl="0" eaLnBrk="1" fontAlgn="base" hangingPunct="1">
        <a:spcBef>
          <a:spcPct val="20000"/>
        </a:spcBef>
        <a:spcAft>
          <a:spcPct val="0"/>
        </a:spcAft>
        <a:buChar char="»"/>
        <a:defRPr sz="2000">
          <a:solidFill>
            <a:schemeClr val="tx1"/>
          </a:solidFill>
          <a:latin typeface="+mj-lt"/>
          <a:ea typeface="宋体" panose="02010600030101010101"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11188" y="2276475"/>
            <a:ext cx="7775575" cy="936625"/>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单击此处编辑章节标题</a:t>
            </a:r>
            <a:endParaRPr lang="zh-CN" altLang="en-US"/>
          </a:p>
        </p:txBody>
      </p:sp>
      <p:sp>
        <p:nvSpPr>
          <p:cNvPr id="9221" name="Rectangle 5"/>
          <p:cNvSpPr>
            <a:spLocks noGrp="1" noChangeArrowheads="1"/>
          </p:cNvSpPr>
          <p:nvPr>
            <p:ph type="ftr" sz="quarter" idx="3"/>
          </p:nvPr>
        </p:nvSpPr>
        <p:spPr bwMode="auto">
          <a:xfrm>
            <a:off x="3132138" y="6237288"/>
            <a:ext cx="2895600" cy="476250"/>
          </a:xfrm>
          <a:prstGeom prst="rect">
            <a:avLst/>
          </a:prstGeom>
          <a:noFill/>
          <a:ln>
            <a:noFill/>
          </a:ln>
          <a:effectLst/>
        </p:spPr>
        <p:txBody>
          <a:bodyPr vert="horz" wrap="square" lIns="91440" tIns="45720" rIns="91440" bIns="45720" numCol="1" anchor="t" anchorCtr="0" compatLnSpc="1"/>
          <a:lstStyle>
            <a:lvl1pPr algn="ctr">
              <a:defRPr sz="1400">
                <a:solidFill>
                  <a:schemeClr val="bg1"/>
                </a:solidFill>
                <a:ea typeface="宋体" panose="02010600030101010101" pitchFamily="2" charset="-122"/>
              </a:defRPr>
            </a:lvl1pPr>
          </a:lstStyle>
          <a:p>
            <a:pPr>
              <a:defRPr/>
            </a:pPr>
            <a:endParaRPr lang="en-US" altLang="zh-CN"/>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solidFill>
                  <a:schemeClr val="bg1"/>
                </a:solidFill>
                <a:ea typeface="宋体" panose="02010600030101010101" pitchFamily="2" charset="-122"/>
              </a:defRPr>
            </a:lvl1pPr>
          </a:lstStyle>
          <a:p>
            <a:pPr>
              <a:defRPr/>
            </a:pPr>
            <a:fld id="{224AE5FC-CE06-4788-852A-1128E8B7DDFC}" type="slidenum">
              <a:rPr lang="en-US" altLang="zh-CN"/>
            </a:fld>
            <a:endParaRPr lang="en-US" altLang="zh-CN"/>
          </a:p>
        </p:txBody>
      </p:sp>
      <p:sp>
        <p:nvSpPr>
          <p:cNvPr id="5" name="TextBox 4"/>
          <p:cNvSpPr txBox="1"/>
          <p:nvPr/>
        </p:nvSpPr>
        <p:spPr>
          <a:xfrm>
            <a:off x="1116013" y="6351588"/>
            <a:ext cx="1404937" cy="247650"/>
          </a:xfrm>
          <a:prstGeom prst="rect">
            <a:avLst/>
          </a:prstGeom>
          <a:solidFill>
            <a:srgbClr val="04143B"/>
          </a:solidFill>
        </p:spPr>
        <p:txBody>
          <a:bodyPr wrap="none">
            <a:spAutoFit/>
          </a:bodyPr>
          <a:lstStyle/>
          <a:p>
            <a:pPr>
              <a:defRPr/>
            </a:pPr>
            <a:r>
              <a:rPr lang="en-US" altLang="zh-CN" sz="10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www.dachenglaw.com</a:t>
            </a:r>
            <a:endParaRPr lang="zh-CN" altLang="en-US" sz="10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000">
          <a:solidFill>
            <a:schemeClr val="tx2"/>
          </a:solidFill>
          <a:latin typeface="+mj-lt"/>
          <a:ea typeface="+mj-ea"/>
          <a:cs typeface="华文中宋" panose="02010600040101010101" charset="-122"/>
        </a:defRPr>
      </a:lvl1pPr>
      <a:lvl2pPr algn="ctr" rtl="0" eaLnBrk="0" fontAlgn="base" hangingPunct="0">
        <a:spcBef>
          <a:spcPct val="0"/>
        </a:spcBef>
        <a:spcAft>
          <a:spcPct val="0"/>
        </a:spcAft>
        <a:defRPr sz="4000">
          <a:solidFill>
            <a:schemeClr val="tx2"/>
          </a:solidFill>
          <a:latin typeface="Arial" panose="020B0604020202020204" pitchFamily="34" charset="0"/>
          <a:ea typeface="华文中宋" panose="02010600040101010101" charset="-122"/>
          <a:cs typeface="华文中宋" panose="02010600040101010101" charset="-122"/>
        </a:defRPr>
      </a:lvl2pPr>
      <a:lvl3pPr algn="ctr" rtl="0" eaLnBrk="0" fontAlgn="base" hangingPunct="0">
        <a:spcBef>
          <a:spcPct val="0"/>
        </a:spcBef>
        <a:spcAft>
          <a:spcPct val="0"/>
        </a:spcAft>
        <a:defRPr sz="4000">
          <a:solidFill>
            <a:schemeClr val="tx2"/>
          </a:solidFill>
          <a:latin typeface="Arial" panose="020B0604020202020204" pitchFamily="34" charset="0"/>
          <a:ea typeface="华文中宋" panose="02010600040101010101" charset="-122"/>
          <a:cs typeface="华文中宋" panose="02010600040101010101" charset="-122"/>
        </a:defRPr>
      </a:lvl3pPr>
      <a:lvl4pPr algn="ctr" rtl="0" eaLnBrk="0" fontAlgn="base" hangingPunct="0">
        <a:spcBef>
          <a:spcPct val="0"/>
        </a:spcBef>
        <a:spcAft>
          <a:spcPct val="0"/>
        </a:spcAft>
        <a:defRPr sz="4000">
          <a:solidFill>
            <a:schemeClr val="tx2"/>
          </a:solidFill>
          <a:latin typeface="Arial" panose="020B0604020202020204" pitchFamily="34" charset="0"/>
          <a:ea typeface="华文中宋" panose="02010600040101010101" charset="-122"/>
          <a:cs typeface="华文中宋" panose="02010600040101010101" charset="-122"/>
        </a:defRPr>
      </a:lvl4pPr>
      <a:lvl5pPr algn="ctr" rtl="0" eaLnBrk="0" fontAlgn="base" hangingPunct="0">
        <a:spcBef>
          <a:spcPct val="0"/>
        </a:spcBef>
        <a:spcAft>
          <a:spcPct val="0"/>
        </a:spcAft>
        <a:defRPr sz="4000">
          <a:solidFill>
            <a:schemeClr val="tx2"/>
          </a:solidFill>
          <a:latin typeface="Arial" panose="020B0604020202020204" pitchFamily="34" charset="0"/>
          <a:ea typeface="华文中宋" panose="02010600040101010101" charset="-122"/>
          <a:cs typeface="华文中宋" panose="02010600040101010101" charset="-122"/>
        </a:defRPr>
      </a:lvl5pPr>
      <a:lvl6pPr marL="457200" algn="ctr" rtl="0" fontAlgn="base">
        <a:spcBef>
          <a:spcPct val="0"/>
        </a:spcBef>
        <a:spcAft>
          <a:spcPct val="0"/>
        </a:spcAft>
        <a:defRPr sz="4000">
          <a:solidFill>
            <a:schemeClr val="tx2"/>
          </a:solidFill>
          <a:latin typeface="Arial" panose="020B0604020202020204" pitchFamily="34" charset="0"/>
          <a:ea typeface="华文中宋" panose="02010600040101010101" charset="-122"/>
        </a:defRPr>
      </a:lvl6pPr>
      <a:lvl7pPr marL="914400" algn="ctr" rtl="0" fontAlgn="base">
        <a:spcBef>
          <a:spcPct val="0"/>
        </a:spcBef>
        <a:spcAft>
          <a:spcPct val="0"/>
        </a:spcAft>
        <a:defRPr sz="4000">
          <a:solidFill>
            <a:schemeClr val="tx2"/>
          </a:solidFill>
          <a:latin typeface="Arial" panose="020B0604020202020204" pitchFamily="34" charset="0"/>
          <a:ea typeface="华文中宋" panose="02010600040101010101" charset="-122"/>
        </a:defRPr>
      </a:lvl7pPr>
      <a:lvl8pPr marL="1371600" algn="ctr" rtl="0" fontAlgn="base">
        <a:spcBef>
          <a:spcPct val="0"/>
        </a:spcBef>
        <a:spcAft>
          <a:spcPct val="0"/>
        </a:spcAft>
        <a:defRPr sz="4000">
          <a:solidFill>
            <a:schemeClr val="tx2"/>
          </a:solidFill>
          <a:latin typeface="Arial" panose="020B0604020202020204" pitchFamily="34" charset="0"/>
          <a:ea typeface="华文中宋" panose="02010600040101010101" charset="-122"/>
        </a:defRPr>
      </a:lvl8pPr>
      <a:lvl9pPr marL="1828800" algn="ctr" rtl="0" fontAlgn="base">
        <a:spcBef>
          <a:spcPct val="0"/>
        </a:spcBef>
        <a:spcAft>
          <a:spcPct val="0"/>
        </a:spcAft>
        <a:defRPr sz="4000">
          <a:solidFill>
            <a:schemeClr val="tx2"/>
          </a:solidFill>
          <a:latin typeface="Arial" panose="020B0604020202020204" pitchFamily="34" charset="0"/>
          <a:ea typeface="华文中宋" panose="02010600040101010101" charset="-122"/>
        </a:defRPr>
      </a:lvl9pPr>
    </p:titleStyle>
    <p:bodyStyle>
      <a:lvl1pPr marL="812800" indent="-812800" algn="l" rtl="0" eaLnBrk="0" fontAlgn="base" hangingPunct="0">
        <a:spcBef>
          <a:spcPct val="20000"/>
        </a:spcBef>
        <a:spcAft>
          <a:spcPct val="0"/>
        </a:spcAft>
        <a:defRPr sz="3200">
          <a:solidFill>
            <a:schemeClr val="tx1"/>
          </a:solidFill>
          <a:latin typeface="+mn-lt"/>
          <a:ea typeface="+mn-ea"/>
          <a:cs typeface="华文中宋" panose="02010600040101010101" charset="-122"/>
        </a:defRPr>
      </a:lvl1pPr>
      <a:lvl2pPr marL="1168400" indent="-711200" algn="l" rtl="0" eaLnBrk="0" fontAlgn="base" hangingPunct="0">
        <a:spcBef>
          <a:spcPct val="20000"/>
        </a:spcBef>
        <a:spcAft>
          <a:spcPct val="0"/>
        </a:spcAft>
        <a:buAutoNum type="arabicPeriod"/>
        <a:defRPr sz="2800">
          <a:solidFill>
            <a:schemeClr val="tx1"/>
          </a:solidFill>
          <a:latin typeface="+mn-lt"/>
          <a:ea typeface="+mn-ea"/>
          <a:cs typeface="华文中宋" panose="02010600040101010101" charset="-122"/>
        </a:defRPr>
      </a:lvl2pPr>
      <a:lvl3pPr marL="1524000" indent="-609600" algn="l" rtl="0" eaLnBrk="0" fontAlgn="base" hangingPunct="0">
        <a:spcBef>
          <a:spcPct val="20000"/>
        </a:spcBef>
        <a:spcAft>
          <a:spcPct val="0"/>
        </a:spcAft>
        <a:buAutoNum type="circleNumDbPlain"/>
        <a:defRPr sz="2400">
          <a:solidFill>
            <a:schemeClr val="tx1"/>
          </a:solidFill>
          <a:latin typeface="+mn-lt"/>
          <a:ea typeface="+mn-ea"/>
          <a:cs typeface="华文中宋" panose="02010600040101010101" charset="-122"/>
        </a:defRPr>
      </a:lvl3pPr>
      <a:lvl4pPr marL="1879600" indent="-508000" algn="l" rtl="0" eaLnBrk="0" fontAlgn="base" hangingPunct="0">
        <a:spcBef>
          <a:spcPct val="20000"/>
        </a:spcBef>
        <a:spcAft>
          <a:spcPct val="0"/>
        </a:spcAft>
        <a:buAutoNum type="alphaLcPeriod"/>
        <a:defRPr sz="2000">
          <a:solidFill>
            <a:schemeClr val="tx1"/>
          </a:solidFill>
          <a:latin typeface="+mn-lt"/>
          <a:ea typeface="+mn-ea"/>
          <a:cs typeface="华文中宋" panose="02010600040101010101" charset="-122"/>
        </a:defRPr>
      </a:lvl4pPr>
      <a:lvl5pPr marL="2336800" indent="-508000" algn="l" rtl="0" eaLnBrk="0" fontAlgn="base" hangingPunct="0">
        <a:spcBef>
          <a:spcPct val="20000"/>
        </a:spcBef>
        <a:spcAft>
          <a:spcPct val="0"/>
        </a:spcAft>
        <a:buAutoNum type="alphaLcParenR"/>
        <a:defRPr sz="2000">
          <a:solidFill>
            <a:schemeClr val="tx1"/>
          </a:solidFill>
          <a:latin typeface="+mn-lt"/>
          <a:ea typeface="+mn-ea"/>
          <a:cs typeface="华文中宋" panose="02010600040101010101" charset="-122"/>
        </a:defRPr>
      </a:lvl5pPr>
      <a:lvl6pPr marL="2794000" indent="-508000" algn="l" rtl="0" fontAlgn="base">
        <a:spcBef>
          <a:spcPct val="20000"/>
        </a:spcBef>
        <a:spcAft>
          <a:spcPct val="0"/>
        </a:spcAft>
        <a:buAutoNum type="alphaLcParenR"/>
        <a:defRPr sz="2000">
          <a:solidFill>
            <a:schemeClr val="tx1"/>
          </a:solidFill>
          <a:latin typeface="+mn-lt"/>
          <a:ea typeface="+mn-ea"/>
        </a:defRPr>
      </a:lvl6pPr>
      <a:lvl7pPr marL="3251200" indent="-508000" algn="l" rtl="0" fontAlgn="base">
        <a:spcBef>
          <a:spcPct val="20000"/>
        </a:spcBef>
        <a:spcAft>
          <a:spcPct val="0"/>
        </a:spcAft>
        <a:buAutoNum type="alphaLcParenR"/>
        <a:defRPr sz="2000">
          <a:solidFill>
            <a:schemeClr val="tx1"/>
          </a:solidFill>
          <a:latin typeface="+mn-lt"/>
          <a:ea typeface="+mn-ea"/>
        </a:defRPr>
      </a:lvl7pPr>
      <a:lvl8pPr marL="3708400" indent="-508000" algn="l" rtl="0" fontAlgn="base">
        <a:spcBef>
          <a:spcPct val="20000"/>
        </a:spcBef>
        <a:spcAft>
          <a:spcPct val="0"/>
        </a:spcAft>
        <a:buAutoNum type="alphaLcParenR"/>
        <a:defRPr sz="2000">
          <a:solidFill>
            <a:schemeClr val="tx1"/>
          </a:solidFill>
          <a:latin typeface="+mn-lt"/>
          <a:ea typeface="+mn-ea"/>
        </a:defRPr>
      </a:lvl8pPr>
      <a:lvl9pPr marL="4165600" indent="-508000" algn="l" rtl="0" fontAlgn="base">
        <a:spcBef>
          <a:spcPct val="20000"/>
        </a:spcBef>
        <a:spcAft>
          <a:spcPct val="0"/>
        </a:spcAft>
        <a:buAutoNum type="alphaLcParen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611188" y="981075"/>
            <a:ext cx="8013700" cy="638175"/>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单击此处编辑标题</a:t>
            </a:r>
            <a:endParaRPr lang="zh-CN" altLang="en-US"/>
          </a:p>
        </p:txBody>
      </p:sp>
      <p:sp>
        <p:nvSpPr>
          <p:cNvPr id="25603" name="Rectangle 3"/>
          <p:cNvSpPr>
            <a:spLocks noGrp="1" noChangeArrowheads="1"/>
          </p:cNvSpPr>
          <p:nvPr>
            <p:ph type="body" idx="1"/>
          </p:nvPr>
        </p:nvSpPr>
        <p:spPr bwMode="auto">
          <a:xfrm>
            <a:off x="684213" y="2060575"/>
            <a:ext cx="7775575" cy="388937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单击此处编辑文本</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8436"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algn="l">
              <a:defRPr sz="1400">
                <a:solidFill>
                  <a:schemeClr val="tx1"/>
                </a:solidFill>
                <a:ea typeface="宋体" panose="02010600030101010101" pitchFamily="2" charset="-122"/>
              </a:defRPr>
            </a:lvl1pPr>
          </a:lstStyle>
          <a:p>
            <a:pPr>
              <a:defRPr/>
            </a:pPr>
            <a:endParaRPr lang="en-US" altLang="zh-CN"/>
          </a:p>
        </p:txBody>
      </p:sp>
      <p:sp>
        <p:nvSpPr>
          <p:cNvPr id="18437"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a:defRPr sz="1400">
                <a:solidFill>
                  <a:schemeClr val="tx1"/>
                </a:solidFill>
                <a:ea typeface="宋体" panose="02010600030101010101" pitchFamily="2" charset="-122"/>
              </a:defRPr>
            </a:lvl1pPr>
          </a:lstStyle>
          <a:p>
            <a:pPr>
              <a:defRPr/>
            </a:pPr>
            <a:endParaRPr lang="en-US" altLang="zh-CN"/>
          </a:p>
        </p:txBody>
      </p:sp>
      <p:sp>
        <p:nvSpPr>
          <p:cNvPr id="18438"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solidFill>
                  <a:schemeClr val="tx1"/>
                </a:solidFill>
                <a:ea typeface="宋体" panose="02010600030101010101" pitchFamily="2" charset="-122"/>
              </a:defRPr>
            </a:lvl1pPr>
          </a:lstStyle>
          <a:p>
            <a:pPr>
              <a:defRPr/>
            </a:pPr>
            <a:fld id="{9EDE04D7-0E3A-432C-BF76-8E8A7A98F133}"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SzPct val="70000"/>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0000"/>
        <a:buFont typeface="Wingdings" panose="05000000000000000000" pitchFamily="2" charset="2"/>
        <a:buBlip>
          <a:blip r:embed="rId14"/>
        </a:buBlip>
        <a:defRPr sz="2800">
          <a:solidFill>
            <a:schemeClr val="tx1"/>
          </a:solidFill>
          <a:latin typeface="+mn-lt"/>
          <a:ea typeface="+mn-ea"/>
        </a:defRPr>
      </a:lvl2pPr>
      <a:lvl3pPr marL="1143000" indent="-228600" algn="l" rtl="0" eaLnBrk="0" fontAlgn="base" hangingPunct="0">
        <a:spcBef>
          <a:spcPct val="20000"/>
        </a:spcBef>
        <a:spcAft>
          <a:spcPct val="0"/>
        </a:spcAft>
        <a:buSzPct val="70000"/>
        <a:buBlip>
          <a:blip r:embed="rId15"/>
        </a:buBlip>
        <a:defRPr sz="2400">
          <a:solidFill>
            <a:schemeClr val="tx1"/>
          </a:solidFill>
          <a:latin typeface="+mn-lt"/>
          <a:ea typeface="+mn-ea"/>
        </a:defRPr>
      </a:lvl3pPr>
      <a:lvl4pPr marL="1600200" indent="-228600" algn="l" rtl="0" eaLnBrk="0" fontAlgn="base" hangingPunct="0">
        <a:spcBef>
          <a:spcPct val="20000"/>
        </a:spcBef>
        <a:spcAft>
          <a:spcPct val="0"/>
        </a:spcAft>
        <a:buBlip>
          <a:blip r:embed="rId16"/>
        </a:buBlip>
        <a:defRPr sz="2000">
          <a:solidFill>
            <a:schemeClr val="tx1"/>
          </a:solidFill>
          <a:latin typeface="+mn-lt"/>
          <a:ea typeface="+mn-ea"/>
        </a:defRPr>
      </a:lvl4pPr>
      <a:lvl5pPr marL="2057400" indent="-228600" algn="l" rtl="0" eaLnBrk="0" fontAlgn="base" hangingPunct="0">
        <a:spcBef>
          <a:spcPct val="20000"/>
        </a:spcBef>
        <a:spcAft>
          <a:spcPct val="0"/>
        </a:spcAft>
        <a:buSzPct val="50000"/>
        <a:buFont typeface="Wingdings" panose="05000000000000000000" pitchFamily="2" charset="2"/>
        <a:buChar char="l"/>
        <a:defRPr sz="2000">
          <a:solidFill>
            <a:schemeClr val="tx1"/>
          </a:solidFill>
          <a:latin typeface="+mn-lt"/>
          <a:ea typeface="+mn-ea"/>
        </a:defRPr>
      </a:lvl5pPr>
      <a:lvl6pPr marL="2514600" indent="-228600" algn="l" rtl="0" fontAlgn="base">
        <a:spcBef>
          <a:spcPct val="20000"/>
        </a:spcBef>
        <a:spcAft>
          <a:spcPct val="0"/>
        </a:spcAft>
        <a:buSzPct val="50000"/>
        <a:buFont typeface="Wingdings" panose="05000000000000000000" pitchFamily="2" charset="2"/>
        <a:buChar char="l"/>
        <a:defRPr sz="2000">
          <a:solidFill>
            <a:schemeClr val="tx1"/>
          </a:solidFill>
          <a:latin typeface="+mn-lt"/>
          <a:ea typeface="+mn-ea"/>
        </a:defRPr>
      </a:lvl6pPr>
      <a:lvl7pPr marL="2971800" indent="-228600" algn="l" rtl="0" fontAlgn="base">
        <a:spcBef>
          <a:spcPct val="20000"/>
        </a:spcBef>
        <a:spcAft>
          <a:spcPct val="0"/>
        </a:spcAft>
        <a:buSzPct val="50000"/>
        <a:buFont typeface="Wingdings" panose="05000000000000000000" pitchFamily="2" charset="2"/>
        <a:buChar char="l"/>
        <a:defRPr sz="2000">
          <a:solidFill>
            <a:schemeClr val="tx1"/>
          </a:solidFill>
          <a:latin typeface="+mn-lt"/>
          <a:ea typeface="+mn-ea"/>
        </a:defRPr>
      </a:lvl7pPr>
      <a:lvl8pPr marL="3429000" indent="-228600" algn="l" rtl="0" fontAlgn="base">
        <a:spcBef>
          <a:spcPct val="20000"/>
        </a:spcBef>
        <a:spcAft>
          <a:spcPct val="0"/>
        </a:spcAft>
        <a:buSzPct val="50000"/>
        <a:buFont typeface="Wingdings" panose="05000000000000000000" pitchFamily="2" charset="2"/>
        <a:buChar char="l"/>
        <a:defRPr sz="2000">
          <a:solidFill>
            <a:schemeClr val="tx1"/>
          </a:solidFill>
          <a:latin typeface="+mn-lt"/>
          <a:ea typeface="+mn-ea"/>
        </a:defRPr>
      </a:lvl8pPr>
      <a:lvl9pPr marL="3886200" indent="-228600" algn="l" rtl="0" fontAlgn="base">
        <a:spcBef>
          <a:spcPct val="20000"/>
        </a:spcBef>
        <a:spcAft>
          <a:spcPct val="0"/>
        </a:spcAft>
        <a:buSzPct val="50000"/>
        <a:buFont typeface="Wingdings" panose="05000000000000000000" pitchFamily="2" charset="2"/>
        <a:buChar char="l"/>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997325" y="5329238"/>
            <a:ext cx="1200150" cy="207962"/>
          </a:xfrm>
          <a:prstGeom prst="rect">
            <a:avLst/>
          </a:prstGeom>
          <a:solidFill>
            <a:srgbClr val="FFFFF2"/>
          </a:solidFill>
        </p:spPr>
        <p:txBody>
          <a:bodyPr wrap="none">
            <a:spAutoFit/>
          </a:bodyPr>
          <a:lstStyle/>
          <a:p>
            <a:pPr>
              <a:defRPr/>
            </a:pPr>
            <a:r>
              <a:rPr lang="en-US" altLang="zh-CN" sz="750" dirty="0">
                <a:solidFill>
                  <a:schemeClr val="tx1">
                    <a:lumMod val="75000"/>
                    <a:lumOff val="25000"/>
                  </a:schemeClr>
                </a:solidFill>
                <a:latin typeface="HumstSlab712 BT" pitchFamily="18" charset="0"/>
                <a:ea typeface="宋体" panose="02010600030101010101" pitchFamily="2" charset="-122"/>
              </a:rPr>
              <a:t>www.dachenglaw.com</a:t>
            </a:r>
            <a:endParaRPr lang="zh-CN" altLang="en-US" sz="750" dirty="0">
              <a:solidFill>
                <a:schemeClr val="tx1">
                  <a:lumMod val="75000"/>
                  <a:lumOff val="25000"/>
                </a:schemeClr>
              </a:solidFill>
              <a:latin typeface="HumstSlab712 BT" pitchFamily="18" charset="0"/>
              <a:ea typeface="宋体" panose="02010600030101010101" pitchFamily="2" charset="-122"/>
            </a:endParaRPr>
          </a:p>
        </p:txBody>
      </p:sp>
      <p:sp>
        <p:nvSpPr>
          <p:cNvPr id="3" name="TextBox 1"/>
          <p:cNvSpPr txBox="1"/>
          <p:nvPr/>
        </p:nvSpPr>
        <p:spPr>
          <a:xfrm>
            <a:off x="3263900" y="5641975"/>
            <a:ext cx="2686050" cy="554038"/>
          </a:xfrm>
          <a:prstGeom prst="rect">
            <a:avLst/>
          </a:prstGeom>
          <a:solidFill>
            <a:srgbClr val="FFFFF2"/>
          </a:solidFill>
        </p:spPr>
        <p:txBody>
          <a:bodyPr wrap="none">
            <a:spAutoFit/>
          </a:bodyPr>
          <a:lstStyle/>
          <a:p>
            <a:pPr algn="ctr">
              <a:defRPr/>
            </a:pPr>
            <a:r>
              <a:rPr lang="zh-CN" altLang="en-US" sz="600" dirty="0">
                <a:solidFill>
                  <a:schemeClr val="tx1">
                    <a:lumMod val="75000"/>
                    <a:lumOff val="25000"/>
                  </a:schemeClr>
                </a:solidFill>
                <a:latin typeface="华文中宋" panose="02010600040101010101" charset="-122"/>
                <a:ea typeface="华文中宋" panose="02010600040101010101" charset="-122"/>
              </a:rPr>
              <a:t>北京市朝阳区东大桥路</a:t>
            </a:r>
            <a:r>
              <a:rPr lang="en-US" altLang="zh-CN" sz="600" dirty="0">
                <a:solidFill>
                  <a:schemeClr val="tx1">
                    <a:lumMod val="75000"/>
                    <a:lumOff val="25000"/>
                  </a:schemeClr>
                </a:solidFill>
                <a:latin typeface="华文中宋" panose="02010600040101010101" charset="-122"/>
                <a:ea typeface="华文中宋" panose="02010600040101010101" charset="-122"/>
              </a:rPr>
              <a:t>9</a:t>
            </a:r>
            <a:r>
              <a:rPr lang="zh-CN" altLang="en-US" sz="600" dirty="0">
                <a:solidFill>
                  <a:schemeClr val="tx1">
                    <a:lumMod val="75000"/>
                    <a:lumOff val="25000"/>
                  </a:schemeClr>
                </a:solidFill>
                <a:latin typeface="华文中宋" panose="02010600040101010101" charset="-122"/>
                <a:ea typeface="华文中宋" panose="02010600040101010101" charset="-122"/>
              </a:rPr>
              <a:t>号侨福芳草地</a:t>
            </a:r>
            <a:r>
              <a:rPr lang="en-US" altLang="zh-CN" sz="600" dirty="0">
                <a:solidFill>
                  <a:schemeClr val="tx1">
                    <a:lumMod val="75000"/>
                    <a:lumOff val="25000"/>
                  </a:schemeClr>
                </a:solidFill>
                <a:latin typeface="华文中宋" panose="02010600040101010101" charset="-122"/>
                <a:ea typeface="华文中宋" panose="02010600040101010101" charset="-122"/>
              </a:rPr>
              <a:t>D</a:t>
            </a:r>
            <a:r>
              <a:rPr lang="zh-CN" altLang="en-US" sz="600" dirty="0">
                <a:solidFill>
                  <a:schemeClr val="tx1">
                    <a:lumMod val="75000"/>
                    <a:lumOff val="25000"/>
                  </a:schemeClr>
                </a:solidFill>
                <a:latin typeface="华文中宋" panose="02010600040101010101" charset="-122"/>
                <a:ea typeface="华文中宋" panose="02010600040101010101" charset="-122"/>
              </a:rPr>
              <a:t>座</a:t>
            </a:r>
            <a:r>
              <a:rPr lang="en-US" altLang="zh-CN" sz="600" dirty="0">
                <a:solidFill>
                  <a:schemeClr val="tx1">
                    <a:lumMod val="75000"/>
                    <a:lumOff val="25000"/>
                  </a:schemeClr>
                </a:solidFill>
                <a:latin typeface="华文中宋" panose="02010600040101010101" charset="-122"/>
                <a:ea typeface="华文中宋" panose="02010600040101010101" charset="-122"/>
              </a:rPr>
              <a:t>7</a:t>
            </a:r>
            <a:r>
              <a:rPr lang="zh-CN" altLang="en-US" sz="600" dirty="0">
                <a:solidFill>
                  <a:schemeClr val="tx1">
                    <a:lumMod val="75000"/>
                    <a:lumOff val="25000"/>
                  </a:schemeClr>
                </a:solidFill>
                <a:latin typeface="华文中宋" panose="02010600040101010101" charset="-122"/>
                <a:ea typeface="华文中宋" panose="02010600040101010101" charset="-122"/>
              </a:rPr>
              <a:t>层（</a:t>
            </a:r>
            <a:r>
              <a:rPr lang="en-US" altLang="zh-CN" sz="600" dirty="0">
                <a:solidFill>
                  <a:schemeClr val="tx1">
                    <a:lumMod val="75000"/>
                    <a:lumOff val="25000"/>
                  </a:schemeClr>
                </a:solidFill>
                <a:latin typeface="华文中宋" panose="02010600040101010101" charset="-122"/>
                <a:ea typeface="华文中宋" panose="02010600040101010101" charset="-122"/>
              </a:rPr>
              <a:t>100020</a:t>
            </a:r>
            <a:r>
              <a:rPr lang="zh-CN" altLang="en-US" sz="600" dirty="0">
                <a:solidFill>
                  <a:schemeClr val="tx1">
                    <a:lumMod val="75000"/>
                    <a:lumOff val="25000"/>
                  </a:schemeClr>
                </a:solidFill>
                <a:latin typeface="华文中宋" panose="02010600040101010101" charset="-122"/>
                <a:ea typeface="华文中宋" panose="02010600040101010101" charset="-122"/>
              </a:rPr>
              <a:t>）</a:t>
            </a:r>
            <a:endParaRPr lang="zh-CN" altLang="en-US" sz="600" dirty="0">
              <a:solidFill>
                <a:schemeClr val="tx1">
                  <a:lumMod val="75000"/>
                  <a:lumOff val="25000"/>
                </a:schemeClr>
              </a:solidFill>
              <a:latin typeface="华文中宋" panose="02010600040101010101" charset="-122"/>
              <a:ea typeface="华文中宋" panose="02010600040101010101" charset="-122"/>
            </a:endParaRPr>
          </a:p>
          <a:p>
            <a:pPr algn="ctr">
              <a:defRPr/>
            </a:pPr>
            <a:r>
              <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7/F, Building D, No.9, </a:t>
            </a:r>
            <a:r>
              <a:rPr lang="en-US" altLang="zh-CN" sz="600" dirty="0" err="1">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Dongdaqiao</a:t>
            </a:r>
            <a:r>
              <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 Road, </a:t>
            </a:r>
            <a:r>
              <a:rPr lang="en-US" altLang="zh-CN" sz="600" dirty="0" err="1">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Chaoyang</a:t>
            </a:r>
            <a:r>
              <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 Dist. Beijing, China 100020</a:t>
            </a:r>
            <a:endPar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endParaRPr>
          </a:p>
          <a:p>
            <a:pPr algn="ctr">
              <a:defRPr/>
            </a:pPr>
            <a:r>
              <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Tel: +8610 5813 7799 </a:t>
            </a:r>
            <a:endPar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endParaRPr>
          </a:p>
          <a:p>
            <a:pPr algn="ctr">
              <a:defRPr/>
            </a:pPr>
            <a:r>
              <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rPr>
              <a:t>Fax: +8610 5813 7788</a:t>
            </a:r>
            <a:endParaRPr lang="en-US" altLang="zh-CN"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endParaRPr>
          </a:p>
          <a:p>
            <a:pPr algn="ctr">
              <a:defRPr/>
            </a:pPr>
            <a:endParaRPr lang="zh-CN" altLang="en-US" sz="600" dirty="0">
              <a:solidFill>
                <a:schemeClr val="tx1">
                  <a:lumMod val="75000"/>
                  <a:lumOff val="25000"/>
                </a:schemeClr>
              </a:solidFill>
              <a:latin typeface="Times New Roman" panose="02020603050405020304" pitchFamily="18" charset="0"/>
              <a:ea typeface="宋体" panose="02010600030101010101" pitchFamily="2" charset="-122"/>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bg1"/>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bg1"/>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bg1"/>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bg1"/>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bg1"/>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bg1"/>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bg1"/>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6370638"/>
            <a:ext cx="9144000" cy="485775"/>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50179" name="Title Placeholder 1"/>
          <p:cNvSpPr>
            <a:spLocks noGrp="1"/>
          </p:cNvSpPr>
          <p:nvPr>
            <p:ph type="title"/>
          </p:nvPr>
        </p:nvSpPr>
        <p:spPr bwMode="auto">
          <a:xfrm>
            <a:off x="366713" y="404813"/>
            <a:ext cx="8408987" cy="396875"/>
          </a:xfrm>
          <a:prstGeom prst="rect">
            <a:avLst/>
          </a:prstGeom>
          <a:noFill/>
          <a:ln w="9525">
            <a:noFill/>
            <a:miter lim="800000"/>
          </a:ln>
        </p:spPr>
        <p:txBody>
          <a:bodyPr vert="horz" wrap="square" lIns="0" tIns="0" rIns="0" bIns="0" numCol="1" anchor="t" anchorCtr="0" compatLnSpc="1"/>
          <a:lstStyle/>
          <a:p>
            <a:pPr lvl="0"/>
            <a:r>
              <a:rPr lang="zh-CN" altLang="en-US" dirty="0"/>
              <a:t>单击此处编辑母版标题样式</a:t>
            </a:r>
            <a:endParaRPr lang="en-GB" dirty="0"/>
          </a:p>
        </p:txBody>
      </p:sp>
      <p:sp>
        <p:nvSpPr>
          <p:cNvPr id="50180" name="Text Placeholder 2"/>
          <p:cNvSpPr>
            <a:spLocks noGrp="1"/>
          </p:cNvSpPr>
          <p:nvPr>
            <p:ph type="body" idx="1"/>
          </p:nvPr>
        </p:nvSpPr>
        <p:spPr bwMode="gray">
          <a:xfrm>
            <a:off x="366713" y="1604963"/>
            <a:ext cx="8408987" cy="4570412"/>
          </a:xfrm>
          <a:prstGeom prst="rect">
            <a:avLst/>
          </a:prstGeom>
          <a:noFill/>
          <a:ln w="9525">
            <a:noFill/>
            <a:miter lim="800000"/>
          </a:ln>
        </p:spPr>
        <p:txBody>
          <a:bodyPr vert="horz" wrap="square" lIns="0" tIns="0" rIns="0" bIns="0" numCol="1" anchor="t" anchorCtr="0" compatLnSpc="1"/>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GB" dirty="0"/>
          </a:p>
        </p:txBody>
      </p:sp>
      <p:sp>
        <p:nvSpPr>
          <p:cNvPr id="6" name="Slide Number Placeholder 5"/>
          <p:cNvSpPr>
            <a:spLocks noGrp="1"/>
          </p:cNvSpPr>
          <p:nvPr>
            <p:ph type="sldNum" sz="quarter" idx="4"/>
          </p:nvPr>
        </p:nvSpPr>
        <p:spPr bwMode="gray">
          <a:xfrm>
            <a:off x="7731125" y="6537325"/>
            <a:ext cx="144463" cy="144463"/>
          </a:xfrm>
          <a:prstGeom prst="rect">
            <a:avLst/>
          </a:prstGeom>
        </p:spPr>
        <p:txBody>
          <a:bodyPr vert="horz" wrap="none" lIns="0" tIns="0" rIns="0" bIns="0" rtlCol="0" anchor="ctr">
            <a:noAutofit/>
          </a:bodyPr>
          <a:lstStyle>
            <a:lvl1pPr algn="r">
              <a:defRPr sz="700" b="1">
                <a:solidFill>
                  <a:schemeClr val="tx1"/>
                </a:solidFill>
                <a:latin typeface="+mn-lt"/>
                <a:cs typeface="Arial" panose="020B0604020202020204" pitchFamily="34" charset="0"/>
              </a:defRPr>
            </a:lvl1pPr>
          </a:lstStyle>
          <a:p>
            <a:pPr>
              <a:defRPr/>
            </a:pPr>
            <a:fld id="{0BBE840E-65B7-4D5D-93E9-7BE9B877C20A}" type="slidenum">
              <a:rPr lang="en-GB"/>
            </a:fld>
            <a:endParaRPr lang="en-GB" dirty="0"/>
          </a:p>
        </p:txBody>
      </p:sp>
      <p:sp>
        <p:nvSpPr>
          <p:cNvPr id="4" name="Date Placeholder 3"/>
          <p:cNvSpPr>
            <a:spLocks noGrp="1"/>
          </p:cNvSpPr>
          <p:nvPr>
            <p:ph type="dt" sz="half" idx="2"/>
          </p:nvPr>
        </p:nvSpPr>
        <p:spPr bwMode="gray">
          <a:xfrm>
            <a:off x="366713" y="6538913"/>
            <a:ext cx="2160587" cy="144462"/>
          </a:xfrm>
          <a:prstGeom prst="rect">
            <a:avLst/>
          </a:prstGeom>
        </p:spPr>
        <p:txBody>
          <a:bodyPr vert="horz" wrap="square" lIns="0" tIns="0" rIns="0" bIns="0" rtlCol="0" anchor="ctr">
            <a:noAutofit/>
          </a:bodyPr>
          <a:lstStyle>
            <a:lvl1pPr algn="l">
              <a:defRPr sz="700" b="0">
                <a:solidFill>
                  <a:schemeClr val="tx1"/>
                </a:solidFill>
                <a:latin typeface="+mn-lt"/>
                <a:cs typeface="Arial" panose="020B0604020202020204" pitchFamily="34" charset="0"/>
              </a:defRPr>
            </a:lvl1pPr>
          </a:lstStyle>
          <a:p>
            <a:pPr>
              <a:defRPr/>
            </a:pPr>
            <a:r>
              <a:rPr lang="en-GB"/>
              <a:t>30/10/2015</a:t>
            </a:r>
            <a:endParaRPr lang="en-GB" dirty="0"/>
          </a:p>
        </p:txBody>
      </p:sp>
      <p:pic>
        <p:nvPicPr>
          <p:cNvPr id="50183" name="Picture 4"/>
          <p:cNvPicPr>
            <a:picLocks noChangeAspect="1"/>
          </p:cNvPicPr>
          <p:nvPr/>
        </p:nvPicPr>
        <p:blipFill>
          <a:blip r:embed="rId21"/>
          <a:srcRect/>
          <a:stretch>
            <a:fillRect/>
          </a:stretch>
        </p:blipFill>
        <p:spPr bwMode="auto">
          <a:xfrm>
            <a:off x="8018463" y="6507163"/>
            <a:ext cx="833437" cy="214312"/>
          </a:xfrm>
          <a:prstGeom prst="rect">
            <a:avLst/>
          </a:prstGeom>
          <a:noFill/>
          <a:ln w="9525">
            <a:noFill/>
            <a:miter lim="800000"/>
            <a:headEnd/>
            <a:tailEnd/>
          </a:ln>
        </p:spPr>
      </p:pic>
      <p:sp>
        <p:nvSpPr>
          <p:cNvPr id="7" name="Footer Placeholder 6"/>
          <p:cNvSpPr>
            <a:spLocks noGrp="1"/>
          </p:cNvSpPr>
          <p:nvPr>
            <p:ph type="ftr" sz="quarter" idx="3"/>
          </p:nvPr>
        </p:nvSpPr>
        <p:spPr>
          <a:xfrm>
            <a:off x="4737100" y="6538913"/>
            <a:ext cx="2160588" cy="142875"/>
          </a:xfrm>
          <a:prstGeom prst="rect">
            <a:avLst/>
          </a:prstGeom>
        </p:spPr>
        <p:txBody>
          <a:bodyPr vert="horz" wrap="square" lIns="0" tIns="0" rIns="0" bIns="0" rtlCol="0" anchor="ctr">
            <a:noAutofit/>
          </a:bodyPr>
          <a:lstStyle>
            <a:lvl1pPr algn="l">
              <a:defRPr lang="en-US" sz="700" b="0">
                <a:solidFill>
                  <a:schemeClr val="tx1"/>
                </a:solidFill>
                <a:cs typeface="Arial" panose="020B0604020202020204" pitchFamily="34" charset="0"/>
              </a:defRPr>
            </a:lvl1pPr>
          </a:lstStyle>
          <a:p>
            <a:pPr>
              <a:defRPr/>
            </a:pPr>
            <a:r>
              <a:rPr lang="en-GB"/>
              <a:t>Footer or alternate date</a:t>
            </a:r>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 id="2147483715" r:id="rId19"/>
    <p:sldLayoutId id="2147483716" r:id="rId20"/>
  </p:sldLayoutIdLst>
  <p:txStyles>
    <p:titleStyle>
      <a:lvl1pPr algn="l" defTabSz="457200" rtl="0" eaLnBrk="0" fontAlgn="base" hangingPunct="0">
        <a:spcBef>
          <a:spcPct val="0"/>
        </a:spcBef>
        <a:spcAft>
          <a:spcPct val="0"/>
        </a:spcAft>
        <a:defRPr sz="3600" b="1" kern="1200">
          <a:solidFill>
            <a:schemeClr val="tx2"/>
          </a:solidFill>
          <a:latin typeface="华文新魏" panose="02010800040101010101" pitchFamily="2" charset="-122"/>
          <a:ea typeface="华文新魏" panose="02010800040101010101" pitchFamily="2" charset="-122"/>
          <a:cs typeface="Arial" panose="020B0604020202020204" pitchFamily="34" charset="0"/>
        </a:defRPr>
      </a:lvl1pPr>
      <a:lvl2pPr algn="l" defTabSz="457200" rtl="0" eaLnBrk="0" fontAlgn="base" hangingPunct="0">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2pPr>
      <a:lvl3pPr algn="l" defTabSz="457200" rtl="0" eaLnBrk="0" fontAlgn="base" hangingPunct="0">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3pPr>
      <a:lvl4pPr algn="l" defTabSz="457200" rtl="0" eaLnBrk="0" fontAlgn="base" hangingPunct="0">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4pPr>
      <a:lvl5pPr algn="l" defTabSz="457200" rtl="0" eaLnBrk="0" fontAlgn="base" hangingPunct="0">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5pPr>
      <a:lvl6pPr marL="457200" algn="l" defTabSz="457200" rtl="0" fontAlgn="base">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6pPr>
      <a:lvl7pPr marL="914400" algn="l" defTabSz="457200" rtl="0" fontAlgn="base">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7pPr>
      <a:lvl8pPr marL="1371600" algn="l" defTabSz="457200" rtl="0" fontAlgn="base">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8pPr>
      <a:lvl9pPr marL="1828800" algn="l" defTabSz="457200" rtl="0" fontAlgn="base">
        <a:spcBef>
          <a:spcPct val="0"/>
        </a:spcBef>
        <a:spcAft>
          <a:spcPct val="0"/>
        </a:spcAft>
        <a:defRPr sz="2000" b="1">
          <a:solidFill>
            <a:schemeClr val="tx2"/>
          </a:solidFill>
          <a:latin typeface="Arial" panose="020B0604020202020204" pitchFamily="34" charset="0"/>
          <a:ea typeface="宋体" panose="02010600030101010101" pitchFamily="2" charset="-122"/>
          <a:cs typeface="Arial" panose="020B0604020202020204" pitchFamily="34" charset="0"/>
        </a:defRPr>
      </a:lvl9pPr>
    </p:titleStyle>
    <p:bodyStyle>
      <a:lvl1pPr marL="182880" indent="-182880" algn="l" defTabSz="457200" rtl="0" eaLnBrk="0" fontAlgn="base" hangingPunct="0">
        <a:spcBef>
          <a:spcPts val="1000"/>
        </a:spcBef>
        <a:spcAft>
          <a:spcPct val="0"/>
        </a:spcAft>
        <a:buClr>
          <a:schemeClr val="tx2"/>
        </a:buClr>
        <a:buFont typeface="Arial" panose="020B0604020202020204" pitchFamily="34" charset="0"/>
        <a:buChar char="•"/>
        <a:defRPr sz="2800" kern="1200">
          <a:solidFill>
            <a:schemeClr val="tx1"/>
          </a:solidFill>
          <a:latin typeface="仿宋" panose="02010609060101010101" pitchFamily="49" charset="-122"/>
          <a:ea typeface="仿宋" panose="02010609060101010101" pitchFamily="49" charset="-122"/>
          <a:cs typeface="Arial" panose="020B0604020202020204" pitchFamily="34" charset="0"/>
        </a:defRPr>
      </a:lvl1pPr>
      <a:lvl2pPr marL="365125" indent="-182880" algn="l" defTabSz="457200" rtl="0" eaLnBrk="0" fontAlgn="base" hangingPunct="0">
        <a:spcBef>
          <a:spcPts val="600"/>
        </a:spcBef>
        <a:spcAft>
          <a:spcPct val="0"/>
        </a:spcAft>
        <a:buClr>
          <a:srgbClr val="565A5C"/>
        </a:buClr>
        <a:buFont typeface="Arial" panose="020B0604020202020204" pitchFamily="34" charset="0"/>
        <a:buChar char="•"/>
        <a:defRPr sz="2800" kern="1200">
          <a:solidFill>
            <a:schemeClr val="tx1"/>
          </a:solidFill>
          <a:latin typeface="仿宋" panose="02010609060101010101" pitchFamily="49" charset="-122"/>
          <a:ea typeface="仿宋" panose="02010609060101010101" pitchFamily="49" charset="-122"/>
          <a:cs typeface="Arial" panose="020B0604020202020204" pitchFamily="34" charset="0"/>
        </a:defRPr>
      </a:lvl2pPr>
      <a:lvl3pPr marL="549275" indent="-182880" algn="l" defTabSz="457200" rtl="0" eaLnBrk="0" fontAlgn="base" hangingPunct="0">
        <a:spcBef>
          <a:spcPts val="400"/>
        </a:spcBef>
        <a:spcAft>
          <a:spcPct val="0"/>
        </a:spcAft>
        <a:buClr>
          <a:schemeClr val="tx1"/>
        </a:buClr>
        <a:buFont typeface="Arial" panose="020B0604020202020204" pitchFamily="34" charset="0"/>
        <a:buChar char="•"/>
        <a:defRPr sz="2800" kern="1200">
          <a:solidFill>
            <a:schemeClr val="tx1"/>
          </a:solidFill>
          <a:latin typeface="仿宋" panose="02010609060101010101" pitchFamily="49" charset="-122"/>
          <a:ea typeface="仿宋" panose="02010609060101010101" pitchFamily="49" charset="-122"/>
          <a:cs typeface="Arial" panose="020B0604020202020204" pitchFamily="34" charset="0"/>
        </a:defRPr>
      </a:lvl3pPr>
      <a:lvl4pPr marL="733425" indent="-182880" algn="l" defTabSz="457200" rtl="0" eaLnBrk="0" fontAlgn="base" hangingPunct="0">
        <a:spcBef>
          <a:spcPts val="300"/>
        </a:spcBef>
        <a:spcAft>
          <a:spcPct val="0"/>
        </a:spcAft>
        <a:buClr>
          <a:schemeClr val="tx1"/>
        </a:buClr>
        <a:buFont typeface="Arial" panose="020B0604020202020204" pitchFamily="34" charset="0"/>
        <a:buChar char="•"/>
        <a:defRPr sz="2800" kern="1200">
          <a:solidFill>
            <a:schemeClr val="tx1"/>
          </a:solidFill>
          <a:latin typeface="仿宋" panose="02010609060101010101" pitchFamily="49" charset="-122"/>
          <a:ea typeface="仿宋" panose="02010609060101010101" pitchFamily="49" charset="-122"/>
          <a:cs typeface="Arial" panose="020B0604020202020204" pitchFamily="34" charset="0"/>
        </a:defRPr>
      </a:lvl4pPr>
      <a:lvl5pPr marL="917575" indent="-182880" algn="l" defTabSz="457200" rtl="0" eaLnBrk="0" fontAlgn="base" hangingPunct="0">
        <a:spcBef>
          <a:spcPts val="300"/>
        </a:spcBef>
        <a:spcAft>
          <a:spcPct val="0"/>
        </a:spcAft>
        <a:buClr>
          <a:schemeClr val="tx1"/>
        </a:buClr>
        <a:buFont typeface="Arial" panose="020B0604020202020204" pitchFamily="34" charset="0"/>
        <a:buChar char="•"/>
        <a:defRPr sz="2800" kern="1200">
          <a:solidFill>
            <a:schemeClr val="tx1"/>
          </a:solidFill>
          <a:latin typeface="仿宋" panose="02010609060101010101" pitchFamily="49" charset="-122"/>
          <a:ea typeface="仿宋" panose="02010609060101010101" pitchFamily="49" charset="-122"/>
          <a:cs typeface="Arial" panose="020B0604020202020204" pitchFamily="34" charset="0"/>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6370638"/>
            <a:ext cx="9144000" cy="485775"/>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71683" name="Title Placeholder 1"/>
          <p:cNvSpPr>
            <a:spLocks noGrp="1"/>
          </p:cNvSpPr>
          <p:nvPr>
            <p:ph type="title"/>
          </p:nvPr>
        </p:nvSpPr>
        <p:spPr bwMode="auto">
          <a:xfrm>
            <a:off x="366713" y="339725"/>
            <a:ext cx="8408987" cy="396875"/>
          </a:xfrm>
          <a:prstGeom prst="rect">
            <a:avLst/>
          </a:prstGeom>
          <a:noFill/>
          <a:ln w="9525">
            <a:noFill/>
            <a:miter lim="800000"/>
          </a:ln>
        </p:spPr>
        <p:txBody>
          <a:bodyPr vert="horz" wrap="square" lIns="0" tIns="0" rIns="0" bIns="0" numCol="1" anchor="t" anchorCtr="0" compatLnSpc="1"/>
          <a:lstStyle/>
          <a:p>
            <a:pPr lvl="0"/>
            <a:r>
              <a:rPr lang="zh-CN" altLang="en-US"/>
              <a:t>单击此处编辑母版标题样式</a:t>
            </a:r>
            <a:endParaRPr lang="en-GB"/>
          </a:p>
        </p:txBody>
      </p:sp>
      <p:sp>
        <p:nvSpPr>
          <p:cNvPr id="71684" name="Text Placeholder 2"/>
          <p:cNvSpPr>
            <a:spLocks noGrp="1"/>
          </p:cNvSpPr>
          <p:nvPr>
            <p:ph type="body" idx="1"/>
          </p:nvPr>
        </p:nvSpPr>
        <p:spPr bwMode="gray">
          <a:xfrm>
            <a:off x="366713" y="1603375"/>
            <a:ext cx="8408987" cy="4572000"/>
          </a:xfrm>
          <a:prstGeom prst="rect">
            <a:avLst/>
          </a:prstGeom>
          <a:noFill/>
          <a:ln w="9525">
            <a:noFill/>
            <a:miter lim="800000"/>
          </a:ln>
        </p:spPr>
        <p:txBody>
          <a:bodyPr vert="horz" wrap="square" lIns="0" tIns="0" rIns="0" bIns="0" numCol="1" anchor="t" anchorCtr="0" compatLnSpc="1"/>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GB"/>
          </a:p>
        </p:txBody>
      </p:sp>
      <p:sp>
        <p:nvSpPr>
          <p:cNvPr id="6" name="Slide Number Placeholder 5"/>
          <p:cNvSpPr>
            <a:spLocks noGrp="1"/>
          </p:cNvSpPr>
          <p:nvPr>
            <p:ph type="sldNum" sz="quarter" idx="4"/>
          </p:nvPr>
        </p:nvSpPr>
        <p:spPr bwMode="gray">
          <a:xfrm>
            <a:off x="7494588" y="6537325"/>
            <a:ext cx="144462" cy="144463"/>
          </a:xfrm>
          <a:prstGeom prst="rect">
            <a:avLst/>
          </a:prstGeom>
        </p:spPr>
        <p:txBody>
          <a:bodyPr vert="horz" wrap="none" lIns="0" tIns="0" rIns="0" bIns="0" rtlCol="0" anchor="ctr">
            <a:noAutofit/>
          </a:bodyPr>
          <a:lstStyle>
            <a:lvl1pPr algn="r">
              <a:defRPr sz="900" b="1">
                <a:solidFill>
                  <a:schemeClr val="tx1"/>
                </a:solidFill>
                <a:latin typeface="+mn-lt"/>
                <a:cs typeface="Arial" panose="020B0604020202020204" pitchFamily="34" charset="0"/>
              </a:defRPr>
            </a:lvl1pPr>
          </a:lstStyle>
          <a:p>
            <a:pPr>
              <a:defRPr/>
            </a:pPr>
            <a:fld id="{BD2A7C9C-B763-4386-BFB3-43BB031FC040}" type="slidenum">
              <a:rPr lang="en-GB"/>
            </a:fld>
            <a:endParaRPr lang="en-GB" dirty="0"/>
          </a:p>
        </p:txBody>
      </p:sp>
      <p:sp>
        <p:nvSpPr>
          <p:cNvPr id="4" name="Date Placeholder 3"/>
          <p:cNvSpPr>
            <a:spLocks noGrp="1"/>
          </p:cNvSpPr>
          <p:nvPr>
            <p:ph type="dt" sz="half" idx="2"/>
          </p:nvPr>
        </p:nvSpPr>
        <p:spPr bwMode="gray">
          <a:xfrm>
            <a:off x="366713" y="6538913"/>
            <a:ext cx="2160587" cy="144462"/>
          </a:xfrm>
          <a:prstGeom prst="rect">
            <a:avLst/>
          </a:prstGeom>
        </p:spPr>
        <p:txBody>
          <a:bodyPr vert="horz" wrap="square" lIns="0" tIns="0" rIns="0" bIns="0" rtlCol="0" anchor="ctr">
            <a:noAutofit/>
          </a:bodyPr>
          <a:lstStyle>
            <a:lvl1pPr algn="l">
              <a:defRPr sz="900" b="0">
                <a:solidFill>
                  <a:schemeClr val="tx1"/>
                </a:solidFill>
                <a:latin typeface="+mn-lt"/>
                <a:cs typeface="Arial" panose="020B0604020202020204" pitchFamily="34" charset="0"/>
              </a:defRPr>
            </a:lvl1pPr>
          </a:lstStyle>
          <a:p>
            <a:pPr>
              <a:defRPr/>
            </a:pPr>
            <a:r>
              <a:rPr lang="en-GB"/>
              <a:t>30/10/2015</a:t>
            </a:r>
            <a:endParaRPr lang="en-GB"/>
          </a:p>
        </p:txBody>
      </p:sp>
      <p:pic>
        <p:nvPicPr>
          <p:cNvPr id="71687" name="Picture 4"/>
          <p:cNvPicPr>
            <a:picLocks noChangeAspect="1"/>
          </p:cNvPicPr>
          <p:nvPr/>
        </p:nvPicPr>
        <p:blipFill>
          <a:blip r:embed="rId22"/>
          <a:srcRect/>
          <a:stretch>
            <a:fillRect/>
          </a:stretch>
        </p:blipFill>
        <p:spPr bwMode="auto">
          <a:xfrm>
            <a:off x="7781925" y="6507163"/>
            <a:ext cx="1104900" cy="212725"/>
          </a:xfrm>
          <a:prstGeom prst="rect">
            <a:avLst/>
          </a:prstGeom>
          <a:noFill/>
          <a:ln w="9525">
            <a:noFill/>
            <a:miter lim="800000"/>
            <a:headEnd/>
            <a:tailEnd/>
          </a:ln>
        </p:spPr>
      </p:pic>
      <p:sp>
        <p:nvSpPr>
          <p:cNvPr id="7" name="Footer Placeholder 6"/>
          <p:cNvSpPr>
            <a:spLocks noGrp="1"/>
          </p:cNvSpPr>
          <p:nvPr>
            <p:ph type="ftr" sz="quarter" idx="3"/>
          </p:nvPr>
        </p:nvSpPr>
        <p:spPr>
          <a:xfrm>
            <a:off x="4737100" y="6538913"/>
            <a:ext cx="2160588" cy="142875"/>
          </a:xfrm>
          <a:prstGeom prst="rect">
            <a:avLst/>
          </a:prstGeom>
        </p:spPr>
        <p:txBody>
          <a:bodyPr vert="horz" wrap="square" lIns="0" tIns="0" rIns="0" bIns="0" rtlCol="0" anchor="ctr">
            <a:noAutofit/>
          </a:bodyPr>
          <a:lstStyle>
            <a:lvl1pPr algn="l">
              <a:defRPr lang="en-US" sz="900" b="0">
                <a:solidFill>
                  <a:schemeClr val="tx1"/>
                </a:solidFill>
                <a:cs typeface="Arial" panose="020B0604020202020204" pitchFamily="34" charset="0"/>
              </a:defRPr>
            </a:lvl1pPr>
          </a:lstStyle>
          <a:p>
            <a:pPr>
              <a:defRPr/>
            </a:pPr>
            <a:r>
              <a:rPr lang="en-GB"/>
              <a:t>Footer or alternate date</a:t>
            </a:r>
            <a:endParaRPr lang="en-GB"/>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 id="2147483738" r:id="rId21"/>
  </p:sldLayoutIdLst>
  <p:txStyles>
    <p:titleStyle>
      <a:lvl1pPr algn="l" defTabSz="457200" rtl="0" eaLnBrk="0" fontAlgn="base" hangingPunct="0">
        <a:spcBef>
          <a:spcPct val="0"/>
        </a:spcBef>
        <a:spcAft>
          <a:spcPct val="0"/>
        </a:spcAft>
        <a:defRPr sz="2600" b="1" kern="1200">
          <a:solidFill>
            <a:schemeClr val="tx2"/>
          </a:solidFill>
          <a:latin typeface="+mj-lt"/>
          <a:ea typeface="宋体" panose="02010600030101010101" pitchFamily="2" charset="-122"/>
          <a:cs typeface="Arial" panose="020B0604020202020204" pitchFamily="34" charset="0"/>
        </a:defRPr>
      </a:lvl1pPr>
      <a:lvl2pPr algn="l" defTabSz="457200" rtl="0" eaLnBrk="0" fontAlgn="base" hangingPunct="0">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2pPr>
      <a:lvl3pPr algn="l" defTabSz="457200" rtl="0" eaLnBrk="0" fontAlgn="base" hangingPunct="0">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3pPr>
      <a:lvl4pPr algn="l" defTabSz="457200" rtl="0" eaLnBrk="0" fontAlgn="base" hangingPunct="0">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4pPr>
      <a:lvl5pPr algn="l" defTabSz="457200" rtl="0" eaLnBrk="0" fontAlgn="base" hangingPunct="0">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5pPr>
      <a:lvl6pPr marL="457200" algn="l" defTabSz="457200" rtl="0" fontAlgn="base">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6pPr>
      <a:lvl7pPr marL="914400" algn="l" defTabSz="457200" rtl="0" fontAlgn="base">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7pPr>
      <a:lvl8pPr marL="1371600" algn="l" defTabSz="457200" rtl="0" fontAlgn="base">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8pPr>
      <a:lvl9pPr marL="1828800" algn="l" defTabSz="457200" rtl="0" fontAlgn="base">
        <a:spcBef>
          <a:spcPct val="0"/>
        </a:spcBef>
        <a:spcAft>
          <a:spcPct val="0"/>
        </a:spcAft>
        <a:defRPr sz="2600" b="1">
          <a:solidFill>
            <a:schemeClr val="tx2"/>
          </a:solidFill>
          <a:latin typeface="Arial" panose="020B0604020202020204" pitchFamily="34" charset="0"/>
          <a:ea typeface="宋体" panose="02010600030101010101" pitchFamily="2" charset="-122"/>
          <a:cs typeface="Arial" panose="020B0604020202020204" pitchFamily="34" charset="0"/>
        </a:defRPr>
      </a:lvl9pPr>
    </p:titleStyle>
    <p:bodyStyle>
      <a:lvl1pPr marL="182880" indent="-182880" algn="l" defTabSz="457200" rtl="0" eaLnBrk="0" fontAlgn="base" hangingPunct="0">
        <a:spcBef>
          <a:spcPts val="1000"/>
        </a:spcBef>
        <a:spcAft>
          <a:spcPct val="0"/>
        </a:spcAft>
        <a:buClr>
          <a:schemeClr val="tx2"/>
        </a:buClr>
        <a:buFont typeface="Arial" panose="020B0604020202020204" pitchFamily="34" charset="0"/>
        <a:buChar char="•"/>
        <a:defRPr sz="2000" kern="1200">
          <a:solidFill>
            <a:schemeClr val="tx1"/>
          </a:solidFill>
          <a:latin typeface="+mn-lt"/>
          <a:ea typeface="宋体" panose="02010600030101010101" pitchFamily="2" charset="-122"/>
          <a:cs typeface="Arial" panose="020B0604020202020204" pitchFamily="34" charset="0"/>
        </a:defRPr>
      </a:lvl1pPr>
      <a:lvl2pPr marL="365125" indent="-182880" algn="l" defTabSz="457200" rtl="0" eaLnBrk="0" fontAlgn="base" hangingPunct="0">
        <a:spcBef>
          <a:spcPts val="600"/>
        </a:spcBef>
        <a:spcAft>
          <a:spcPct val="0"/>
        </a:spcAft>
        <a:buClr>
          <a:srgbClr val="565A5C"/>
        </a:buClr>
        <a:buFont typeface="Arial" panose="020B0604020202020204" pitchFamily="34" charset="0"/>
        <a:buChar char="•"/>
        <a:defRPr kern="1200">
          <a:solidFill>
            <a:schemeClr val="tx1"/>
          </a:solidFill>
          <a:latin typeface="+mn-lt"/>
          <a:ea typeface="宋体" panose="02010600030101010101" pitchFamily="2" charset="-122"/>
          <a:cs typeface="Arial" panose="020B0604020202020204" pitchFamily="34" charset="0"/>
        </a:defRPr>
      </a:lvl2pPr>
      <a:lvl3pPr marL="549275" indent="-182880" algn="l" defTabSz="457200" rtl="0" eaLnBrk="0" fontAlgn="base" hangingPunct="0">
        <a:spcBef>
          <a:spcPts val="400"/>
        </a:spcBef>
        <a:spcAft>
          <a:spcPct val="0"/>
        </a:spcAft>
        <a:buClr>
          <a:schemeClr val="tx1"/>
        </a:buClr>
        <a:buFont typeface="Arial" panose="020B0604020202020204" pitchFamily="34" charset="0"/>
        <a:buChar char="•"/>
        <a:defRPr sz="1400" kern="1200">
          <a:solidFill>
            <a:schemeClr val="tx1"/>
          </a:solidFill>
          <a:latin typeface="+mn-lt"/>
          <a:ea typeface="宋体" panose="02010600030101010101" pitchFamily="2" charset="-122"/>
          <a:cs typeface="Arial" panose="020B0604020202020204" pitchFamily="34" charset="0"/>
        </a:defRPr>
      </a:lvl3pPr>
      <a:lvl4pPr marL="733425" indent="-182880" algn="l" defTabSz="457200" rtl="0" eaLnBrk="0" fontAlgn="base" hangingPunct="0">
        <a:spcBef>
          <a:spcPts val="300"/>
        </a:spcBef>
        <a:spcAft>
          <a:spcPct val="0"/>
        </a:spcAft>
        <a:buClr>
          <a:schemeClr val="tx1"/>
        </a:buClr>
        <a:buFont typeface="Arial" panose="020B0604020202020204" pitchFamily="34" charset="0"/>
        <a:buChar char="•"/>
        <a:defRPr sz="1200" kern="1200">
          <a:solidFill>
            <a:schemeClr val="tx1"/>
          </a:solidFill>
          <a:latin typeface="+mn-lt"/>
          <a:ea typeface="宋体" panose="02010600030101010101" pitchFamily="2" charset="-122"/>
          <a:cs typeface="Arial" panose="020B0604020202020204" pitchFamily="34" charset="0"/>
        </a:defRPr>
      </a:lvl4pPr>
      <a:lvl5pPr marL="917575" indent="-182880" algn="l" defTabSz="457200" rtl="0" eaLnBrk="0" fontAlgn="base" hangingPunct="0">
        <a:spcBef>
          <a:spcPts val="300"/>
        </a:spcBef>
        <a:spcAft>
          <a:spcPct val="0"/>
        </a:spcAft>
        <a:buClr>
          <a:schemeClr val="tx1"/>
        </a:buClr>
        <a:buFont typeface="Arial" panose="020B0604020202020204" pitchFamily="34" charset="0"/>
        <a:buChar char="•"/>
        <a:defRPr sz="1100" kern="1200">
          <a:solidFill>
            <a:schemeClr val="tx1"/>
          </a:solidFill>
          <a:latin typeface="+mn-lt"/>
          <a:ea typeface="宋体" panose="02010600030101010101" pitchFamily="2" charset="-122"/>
          <a:cs typeface="Arial" panose="020B0604020202020204" pitchFamily="34" charset="0"/>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67.xml"/><Relationship Id="rId2" Type="http://schemas.openxmlformats.org/officeDocument/2006/relationships/chart" Target="../charts/chart2.xml"/><Relationship Id="rId1" Type="http://schemas.openxmlformats.org/officeDocument/2006/relationships/chart" Target="../charts/chart1.xml"/></Relationships>
</file>

<file path=ppt/slides/_rels/slide13.xml.rels><?xml version="1.0" encoding="UTF-8" standalone="yes"?>
<Relationships xmlns="http://schemas.openxmlformats.org/package/2006/relationships"><Relationship Id="rId7" Type="http://schemas.openxmlformats.org/officeDocument/2006/relationships/slideLayout" Target="../slideLayouts/slideLayout67.xml"/><Relationship Id="rId6" Type="http://schemas.openxmlformats.org/officeDocument/2006/relationships/image" Target="../media/image18.png"/><Relationship Id="rId5" Type="http://schemas.microsoft.com/office/2007/relationships/diagramDrawing" Target="../diagrams/drawing8.xml"/><Relationship Id="rId4" Type="http://schemas.openxmlformats.org/officeDocument/2006/relationships/diagramColors" Target="../diagrams/colors8.xml"/><Relationship Id="rId3" Type="http://schemas.openxmlformats.org/officeDocument/2006/relationships/diagramQuickStyle" Target="../diagrams/quickStyle8.xml"/><Relationship Id="rId2" Type="http://schemas.openxmlformats.org/officeDocument/2006/relationships/diagramLayout" Target="../diagrams/layout8.xml"/><Relationship Id="rId1" Type="http://schemas.openxmlformats.org/officeDocument/2006/relationships/diagramData" Target="../diagrams/data8.xml"/></Relationships>
</file>

<file path=ppt/slides/_rels/slide14.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9.xml"/><Relationship Id="rId4" Type="http://schemas.openxmlformats.org/officeDocument/2006/relationships/diagramColors" Target="../diagrams/colors9.xml"/><Relationship Id="rId3" Type="http://schemas.openxmlformats.org/officeDocument/2006/relationships/diagramQuickStyle" Target="../diagrams/quickStyle9.xml"/><Relationship Id="rId2" Type="http://schemas.openxmlformats.org/officeDocument/2006/relationships/diagramLayout" Target="../diagrams/layout9.xml"/><Relationship Id="rId1" Type="http://schemas.openxmlformats.org/officeDocument/2006/relationships/diagramData" Target="../diagrams/data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1.xml"/><Relationship Id="rId1" Type="http://schemas.openxmlformats.org/officeDocument/2006/relationships/image" Target="../media/image19.jpeg"/></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10.xml"/><Relationship Id="rId4" Type="http://schemas.openxmlformats.org/officeDocument/2006/relationships/diagramColors" Target="../diagrams/colors10.xml"/><Relationship Id="rId3" Type="http://schemas.openxmlformats.org/officeDocument/2006/relationships/diagramQuickStyle" Target="../diagrams/quickStyle10.xml"/><Relationship Id="rId2" Type="http://schemas.openxmlformats.org/officeDocument/2006/relationships/diagramLayout" Target="../diagrams/layout10.xml"/><Relationship Id="rId1" Type="http://schemas.openxmlformats.org/officeDocument/2006/relationships/diagramData" Target="../diagrams/data10.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11.xml"/><Relationship Id="rId4" Type="http://schemas.openxmlformats.org/officeDocument/2006/relationships/diagramColors" Target="../diagrams/colors11.xml"/><Relationship Id="rId3" Type="http://schemas.openxmlformats.org/officeDocument/2006/relationships/diagramQuickStyle" Target="../diagrams/quickStyle11.xml"/><Relationship Id="rId2" Type="http://schemas.openxmlformats.org/officeDocument/2006/relationships/diagramLayout" Target="../diagrams/layout11.xml"/><Relationship Id="rId1" Type="http://schemas.openxmlformats.org/officeDocument/2006/relationships/diagramData" Target="../diagrams/data1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1.xml"/><Relationship Id="rId1" Type="http://schemas.openxmlformats.org/officeDocument/2006/relationships/image" Target="../media/image20.jpeg"/></Relationships>
</file>

<file path=ppt/slides/_rels/slide19.xml.rels><?xml version="1.0" encoding="UTF-8" standalone="yes"?>
<Relationships xmlns="http://schemas.openxmlformats.org/package/2006/relationships"><Relationship Id="rId6" Type="http://schemas.openxmlformats.org/officeDocument/2006/relationships/slideLayout" Target="../slideLayouts/slideLayout71.xml"/><Relationship Id="rId5" Type="http://schemas.microsoft.com/office/2007/relationships/diagramDrawing" Target="../diagrams/drawing12.xml"/><Relationship Id="rId4" Type="http://schemas.openxmlformats.org/officeDocument/2006/relationships/diagramColors" Target="../diagrams/colors12.xml"/><Relationship Id="rId3" Type="http://schemas.openxmlformats.org/officeDocument/2006/relationships/diagramQuickStyle" Target="../diagrams/quickStyle12.xml"/><Relationship Id="rId2" Type="http://schemas.openxmlformats.org/officeDocument/2006/relationships/diagramLayout" Target="../diagrams/layout12.xml"/><Relationship Id="rId1" Type="http://schemas.openxmlformats.org/officeDocument/2006/relationships/diagramData" Target="../diagrams/data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3.xml"/><Relationship Id="rId1" Type="http://schemas.openxmlformats.org/officeDocument/2006/relationships/image" Target="../media/image16.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1.xml"/><Relationship Id="rId1" Type="http://schemas.openxmlformats.org/officeDocument/2006/relationships/image" Target="../media/image21.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65.xml"/><Relationship Id="rId1" Type="http://schemas.openxmlformats.org/officeDocument/2006/relationships/image" Target="../media/image22.pn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65.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7.xml"/><Relationship Id="rId1" Type="http://schemas.openxmlformats.org/officeDocument/2006/relationships/image" Target="../media/image17.jpeg"/></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67.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ctrTitle"/>
          </p:nvPr>
        </p:nvSpPr>
        <p:spPr>
          <a:xfrm>
            <a:off x="682804" y="4078327"/>
            <a:ext cx="7777261" cy="1723390"/>
          </a:xfrm>
        </p:spPr>
        <p:txBody>
          <a:bodyPr wrap="square"/>
          <a:lstStyle/>
          <a:p>
            <a:pPr algn="ctr"/>
            <a:r>
              <a:rPr lang="zh-CN" altLang="en-US" sz="2400" dirty="0">
                <a:latin typeface="华文楷体" panose="02010600040101010101" charset="-122"/>
                <a:ea typeface="华文楷体" panose="02010600040101010101" charset="-122"/>
                <a:cs typeface="华文楷体" panose="02010600040101010101" charset="-122"/>
              </a:rPr>
              <a:t>北京大成（南昌）律师事务所</a:t>
            </a:r>
            <a:br>
              <a:rPr lang="en-US" altLang="zh-CN" sz="4000" dirty="0">
                <a:latin typeface="华文楷体" panose="02010600040101010101" charset="-122"/>
                <a:ea typeface="华文楷体" panose="02010600040101010101" charset="-122"/>
                <a:cs typeface="华文楷体" panose="02010600040101010101" charset="-122"/>
              </a:rPr>
            </a:br>
            <a:r>
              <a:rPr lang="zh-CN" altLang="en-US" sz="2400" dirty="0">
                <a:latin typeface="华文楷体" panose="02010600040101010101" charset="-122"/>
                <a:ea typeface="华文楷体" panose="02010600040101010101" charset="-122"/>
                <a:cs typeface="华文楷体" panose="02010600040101010101" charset="-122"/>
              </a:rPr>
              <a:t>高级合伙人、管委会副主任</a:t>
            </a:r>
            <a:br>
              <a:rPr lang="en-US" altLang="zh-CN" sz="4000" dirty="0">
                <a:latin typeface="华文楷体" panose="02010600040101010101" charset="-122"/>
                <a:ea typeface="华文楷体" panose="02010600040101010101" charset="-122"/>
                <a:cs typeface="华文楷体" panose="02010600040101010101" charset="-122"/>
              </a:rPr>
            </a:br>
            <a:r>
              <a:rPr lang="zh-CN" altLang="en-US" sz="3200" dirty="0">
                <a:latin typeface="华文楷体" panose="02010600040101010101" charset="-122"/>
                <a:ea typeface="华文楷体" panose="02010600040101010101" charset="-122"/>
                <a:cs typeface="华文楷体" panose="02010600040101010101" charset="-122"/>
              </a:rPr>
              <a:t>姚俊  律师</a:t>
            </a:r>
            <a:br>
              <a:rPr lang="en-US" altLang="zh-CN" sz="3200" dirty="0">
                <a:latin typeface="楷体" panose="02010609060101010101" charset="-122"/>
                <a:ea typeface="楷体" panose="02010609060101010101" charset="-122"/>
                <a:cs typeface="楷体" panose="02010609060101010101" charset="-122"/>
              </a:rPr>
            </a:br>
            <a:endParaRPr lang="zh-CN" altLang="en-US" sz="3200" dirty="0">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1166495" y="1284605"/>
            <a:ext cx="6547485" cy="1200329"/>
          </a:xfrm>
          <a:prstGeom prst="rect">
            <a:avLst/>
          </a:prstGeom>
          <a:noFill/>
        </p:spPr>
        <p:txBody>
          <a:bodyPr wrap="square" rtlCol="0">
            <a:spAutoFit/>
          </a:bodyPr>
          <a:lstStyle/>
          <a:p>
            <a:r>
              <a:rPr lang="zh-CN" altLang="en-US" sz="3600" b="1" dirty="0">
                <a:solidFill>
                  <a:schemeClr val="bg1"/>
                </a:solidFill>
                <a:latin typeface="华文中宋" panose="02010600040101010101" charset="-122"/>
                <a:ea typeface="华文中宋" panose="02010600040101010101" charset="-122"/>
              </a:rPr>
              <a:t>弘扬宪法精神</a:t>
            </a:r>
            <a:endParaRPr lang="en-US" altLang="zh-CN" sz="3600" b="1" dirty="0">
              <a:solidFill>
                <a:schemeClr val="bg1"/>
              </a:solidFill>
              <a:latin typeface="华文中宋" panose="02010600040101010101" charset="-122"/>
              <a:ea typeface="华文中宋" panose="02010600040101010101" charset="-122"/>
            </a:endParaRPr>
          </a:p>
          <a:p>
            <a:r>
              <a:rPr lang="en-US" altLang="zh-CN" sz="3600" b="1" dirty="0">
                <a:solidFill>
                  <a:schemeClr val="bg1"/>
                </a:solidFill>
                <a:latin typeface="华文中宋" panose="02010600040101010101" charset="-122"/>
                <a:ea typeface="华文中宋" panose="02010600040101010101" charset="-122"/>
              </a:rPr>
              <a:t>                   </a:t>
            </a:r>
            <a:r>
              <a:rPr lang="zh-CN" altLang="en-US" sz="3600" b="1" dirty="0">
                <a:solidFill>
                  <a:schemeClr val="bg1"/>
                </a:solidFill>
                <a:latin typeface="华文中宋" panose="02010600040101010101" charset="-122"/>
                <a:ea typeface="华文中宋" panose="02010600040101010101" charset="-122"/>
              </a:rPr>
              <a:t>维护宪法权威</a:t>
            </a:r>
            <a:endParaRPr lang="zh-CN" altLang="en-US" sz="3600" b="1" dirty="0">
              <a:solidFill>
                <a:schemeClr val="bg1"/>
              </a:solidFill>
              <a:latin typeface="华文中宋" panose="02010600040101010101" charset="-122"/>
              <a:ea typeface="华文中宋" panose="02010600040101010101" charset="-122"/>
            </a:endParaRPr>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内容占位符 6"/>
          <p:cNvGraphicFramePr>
            <a:graphicFrameLocks noGrp="1"/>
          </p:cNvGraphicFramePr>
          <p:nvPr>
            <p:ph sz="quarter" idx="13"/>
          </p:nvPr>
        </p:nvGraphicFramePr>
        <p:xfrm>
          <a:off x="1043608" y="1700808"/>
          <a:ext cx="6984776" cy="32403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标题 2"/>
          <p:cNvSpPr>
            <a:spLocks noGrp="1"/>
          </p:cNvSpPr>
          <p:nvPr>
            <p:ph type="title"/>
          </p:nvPr>
        </p:nvSpPr>
        <p:spPr>
          <a:ln>
            <a:solidFill>
              <a:schemeClr val="accent1"/>
            </a:solidFill>
          </a:ln>
        </p:spPr>
        <p:txBody>
          <a:bodyPr/>
          <a:lstStyle/>
          <a:p>
            <a:r>
              <a:rPr lang="zh-CN" altLang="en-US" dirty="0"/>
              <a:t>宪法具有最高的法律效力</a:t>
            </a:r>
            <a:endParaRPr lang="zh-CN" altLang="en-US" dirty="0"/>
          </a:p>
        </p:txBody>
      </p:sp>
      <p:sp>
        <p:nvSpPr>
          <p:cNvPr id="8" name="矩形 7"/>
          <p:cNvSpPr/>
          <p:nvPr/>
        </p:nvSpPr>
        <p:spPr>
          <a:xfrm>
            <a:off x="4067547" y="4922113"/>
            <a:ext cx="936898" cy="576064"/>
          </a:xfrm>
          <a:prstGeom prst="rect">
            <a:avLst/>
          </a:prstGeom>
          <a:solidFill>
            <a:schemeClr val="accent1"/>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dirty="0" err="1">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graphicEl>
                                              <a:dgm id="{B88789F3-AF5E-4C21-83A1-558A4D54D274}"/>
                                            </p:graphicEl>
                                          </p:spTgt>
                                        </p:tgtEl>
                                        <p:attrNameLst>
                                          <p:attrName>style.visibility</p:attrName>
                                        </p:attrNameLst>
                                      </p:cBhvr>
                                      <p:to>
                                        <p:strVal val="visible"/>
                                      </p:to>
                                    </p:set>
                                    <p:anim calcmode="lin" valueType="num">
                                      <p:cBhvr additive="base">
                                        <p:cTn id="7" dur="500" fill="hold"/>
                                        <p:tgtEl>
                                          <p:spTgt spid="7">
                                            <p:graphicEl>
                                              <a:dgm id="{B88789F3-AF5E-4C21-83A1-558A4D54D27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graphicEl>
                                              <a:dgm id="{B88789F3-AF5E-4C21-83A1-558A4D54D274}"/>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graphicEl>
                                              <a:dgm id="{ADCD0979-5414-4D63-BF4C-1804140FF222}"/>
                                            </p:graphicEl>
                                          </p:spTgt>
                                        </p:tgtEl>
                                        <p:attrNameLst>
                                          <p:attrName>style.visibility</p:attrName>
                                        </p:attrNameLst>
                                      </p:cBhvr>
                                      <p:to>
                                        <p:strVal val="visible"/>
                                      </p:to>
                                    </p:set>
                                    <p:anim calcmode="lin" valueType="num">
                                      <p:cBhvr additive="base">
                                        <p:cTn id="13" dur="500" fill="hold"/>
                                        <p:tgtEl>
                                          <p:spTgt spid="7">
                                            <p:graphicEl>
                                              <a:dgm id="{ADCD0979-5414-4D63-BF4C-1804140FF22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graphicEl>
                                              <a:dgm id="{ADCD0979-5414-4D63-BF4C-1804140FF222}"/>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graphicEl>
                                              <a:dgm id="{08198399-E131-4001-86C9-58B1BE27A8D2}"/>
                                            </p:graphicEl>
                                          </p:spTgt>
                                        </p:tgtEl>
                                        <p:attrNameLst>
                                          <p:attrName>style.visibility</p:attrName>
                                        </p:attrNameLst>
                                      </p:cBhvr>
                                      <p:to>
                                        <p:strVal val="visible"/>
                                      </p:to>
                                    </p:set>
                                    <p:anim calcmode="lin" valueType="num">
                                      <p:cBhvr additive="base">
                                        <p:cTn id="19" dur="500" fill="hold"/>
                                        <p:tgtEl>
                                          <p:spTgt spid="7">
                                            <p:graphicEl>
                                              <a:dgm id="{08198399-E131-4001-86C9-58B1BE27A8D2}"/>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graphicEl>
                                              <a:dgm id="{08198399-E131-4001-86C9-58B1BE27A8D2}"/>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graphicEl>
                                              <a:dgm id="{8EDC34CC-5219-4850-B1F9-778B6F1E9E9A}"/>
                                            </p:graphicEl>
                                          </p:spTgt>
                                        </p:tgtEl>
                                        <p:attrNameLst>
                                          <p:attrName>style.visibility</p:attrName>
                                        </p:attrNameLst>
                                      </p:cBhvr>
                                      <p:to>
                                        <p:strVal val="visible"/>
                                      </p:to>
                                    </p:set>
                                    <p:anim calcmode="lin" valueType="num">
                                      <p:cBhvr additive="base">
                                        <p:cTn id="25" dur="500" fill="hold"/>
                                        <p:tgtEl>
                                          <p:spTgt spid="7">
                                            <p:graphicEl>
                                              <a:dgm id="{8EDC34CC-5219-4850-B1F9-778B6F1E9E9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graphicEl>
                                              <a:dgm id="{8EDC34CC-5219-4850-B1F9-778B6F1E9E9A}"/>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为什么说宪法具有最高的法律地位和法律效力</a:t>
            </a:r>
            <a:r>
              <a:rPr lang="en-US" altLang="zh-CN" dirty="0"/>
              <a:t>?</a:t>
            </a:r>
            <a:endParaRPr lang="zh-CN" altLang="en-US" dirty="0"/>
          </a:p>
        </p:txBody>
      </p:sp>
      <p:graphicFrame>
        <p:nvGraphicFramePr>
          <p:cNvPr id="11" name="内容占位符 10"/>
          <p:cNvGraphicFramePr>
            <a:graphicFrameLocks noGrp="1"/>
          </p:cNvGraphicFramePr>
          <p:nvPr>
            <p:ph sz="quarter" idx="13"/>
          </p:nvPr>
        </p:nvGraphicFramePr>
        <p:xfrm>
          <a:off x="395536" y="908720"/>
          <a:ext cx="8496944" cy="52634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graphicEl>
                                              <a:dgm id="{FE2AD6D5-14C2-4F9C-ACB8-3B8736EC72B1}"/>
                                            </p:graphicEl>
                                          </p:spTgt>
                                        </p:tgtEl>
                                        <p:attrNameLst>
                                          <p:attrName>style.visibility</p:attrName>
                                        </p:attrNameLst>
                                      </p:cBhvr>
                                      <p:to>
                                        <p:strVal val="visible"/>
                                      </p:to>
                                    </p:set>
                                    <p:animEffect transition="in" filter="randombar(horizontal)">
                                      <p:cBhvr>
                                        <p:cTn id="7" dur="500"/>
                                        <p:tgtEl>
                                          <p:spTgt spid="11">
                                            <p:graphicEl>
                                              <a:dgm id="{FE2AD6D5-14C2-4F9C-ACB8-3B8736EC72B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
                                            <p:graphicEl>
                                              <a:dgm id="{B6D52AB4-F8F2-41FF-AAB5-F646B2FF42C5}"/>
                                            </p:graphicEl>
                                          </p:spTgt>
                                        </p:tgtEl>
                                        <p:attrNameLst>
                                          <p:attrName>style.visibility</p:attrName>
                                        </p:attrNameLst>
                                      </p:cBhvr>
                                      <p:to>
                                        <p:strVal val="visible"/>
                                      </p:to>
                                    </p:set>
                                    <p:animEffect transition="in" filter="randombar(horizontal)">
                                      <p:cBhvr>
                                        <p:cTn id="12" dur="500"/>
                                        <p:tgtEl>
                                          <p:spTgt spid="11">
                                            <p:graphicEl>
                                              <a:dgm id="{B6D52AB4-F8F2-41FF-AAB5-F646B2FF42C5}"/>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1">
                                            <p:graphicEl>
                                              <a:dgm id="{01FEFA65-22C4-4570-88AB-A5670CC9AF40}"/>
                                            </p:graphicEl>
                                          </p:spTgt>
                                        </p:tgtEl>
                                        <p:attrNameLst>
                                          <p:attrName>style.visibility</p:attrName>
                                        </p:attrNameLst>
                                      </p:cBhvr>
                                      <p:to>
                                        <p:strVal val="visible"/>
                                      </p:to>
                                    </p:set>
                                    <p:animEffect transition="in" filter="randombar(horizontal)">
                                      <p:cBhvr>
                                        <p:cTn id="17" dur="500"/>
                                        <p:tgtEl>
                                          <p:spTgt spid="11">
                                            <p:graphicEl>
                                              <a:dgm id="{01FEFA65-22C4-4570-88AB-A5670CC9AF40}"/>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
                                            <p:graphicEl>
                                              <a:dgm id="{B69BB769-8BC1-45AE-B18D-A040D5B51197}"/>
                                            </p:graphicEl>
                                          </p:spTgt>
                                        </p:tgtEl>
                                        <p:attrNameLst>
                                          <p:attrName>style.visibility</p:attrName>
                                        </p:attrNameLst>
                                      </p:cBhvr>
                                      <p:to>
                                        <p:strVal val="visible"/>
                                      </p:to>
                                    </p:set>
                                    <p:animEffect transition="in" filter="randombar(horizontal)">
                                      <p:cBhvr>
                                        <p:cTn id="22" dur="500"/>
                                        <p:tgtEl>
                                          <p:spTgt spid="11">
                                            <p:graphicEl>
                                              <a:dgm id="{B69BB769-8BC1-45AE-B18D-A040D5B5119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sz="quarter" idx="13"/>
          </p:nvPr>
        </p:nvSpPr>
        <p:spPr>
          <a:xfrm>
            <a:off x="366713" y="1340768"/>
            <a:ext cx="8408987" cy="2592288"/>
          </a:xfrm>
        </p:spPr>
        <p:txBody>
          <a:bodyPr/>
          <a:lstStyle/>
          <a:p>
            <a:pPr marL="0" indent="0">
              <a:buNone/>
            </a:pPr>
            <a:r>
              <a:rPr lang="zh-CN" altLang="en-US" dirty="0"/>
              <a:t>宪法明确规定</a:t>
            </a:r>
            <a:r>
              <a:rPr lang="en-US" altLang="zh-CN" dirty="0"/>
              <a:t>:</a:t>
            </a:r>
            <a:br>
              <a:rPr lang="en-US" altLang="zh-CN" dirty="0"/>
            </a:br>
            <a:r>
              <a:rPr lang="en-US" altLang="zh-CN" dirty="0"/>
              <a:t>      </a:t>
            </a:r>
            <a:endParaRPr lang="en-US" altLang="zh-CN" dirty="0"/>
          </a:p>
          <a:p>
            <a:pPr marL="0" indent="0">
              <a:buNone/>
            </a:pPr>
            <a:r>
              <a:rPr lang="en-US" altLang="zh-CN" dirty="0"/>
              <a:t>        “</a:t>
            </a:r>
            <a:r>
              <a:rPr lang="zh-CN" altLang="en-US" dirty="0"/>
              <a:t>宪法的制定，需由国家国家成立专门委员会起草</a:t>
            </a:r>
            <a:r>
              <a:rPr lang="en-US" altLang="zh-CN" dirty="0"/>
              <a:t>;</a:t>
            </a:r>
            <a:r>
              <a:rPr lang="zh-CN" altLang="en-US" dirty="0"/>
              <a:t>宪法的修改，由全国人民代表大会常务委员会或者五分之一以上的全国人民代表大会代表提议，并由全国人民代表大会以全体代表的三分之二以</a:t>
            </a:r>
            <a:r>
              <a:rPr lang="en-US" altLang="zh-CN" dirty="0"/>
              <a:t>.</a:t>
            </a:r>
            <a:r>
              <a:rPr lang="zh-CN" altLang="en-US" dirty="0"/>
              <a:t>上的多数通过。  ”</a:t>
            </a:r>
            <a:br>
              <a:rPr lang="zh-CN" altLang="en-US" dirty="0"/>
            </a:br>
            <a:r>
              <a:rPr lang="zh-CN" altLang="en-US" dirty="0"/>
              <a:t>      </a:t>
            </a:r>
            <a:endParaRPr lang="en-US" altLang="zh-CN" dirty="0"/>
          </a:p>
          <a:p>
            <a:pPr marL="0" indent="0">
              <a:buNone/>
            </a:pPr>
            <a:r>
              <a:rPr lang="zh-CN" altLang="en-US" dirty="0"/>
              <a:t>       其他的法律和议案的制定</a:t>
            </a:r>
            <a:r>
              <a:rPr lang="en-US" altLang="zh-CN" dirty="0"/>
              <a:t>,</a:t>
            </a:r>
            <a:r>
              <a:rPr lang="zh-CN" altLang="en-US" dirty="0"/>
              <a:t>修改只需一般程序， 由半数以上代表通过。</a:t>
            </a:r>
            <a:br>
              <a:rPr lang="zh-CN" altLang="en-US" dirty="0"/>
            </a:br>
            <a:br>
              <a:rPr lang="zh-CN" altLang="en-US" dirty="0"/>
            </a:br>
            <a:endParaRPr lang="zh-CN" altLang="en-US" dirty="0"/>
          </a:p>
        </p:txBody>
      </p:sp>
      <p:sp>
        <p:nvSpPr>
          <p:cNvPr id="3" name="标题 2"/>
          <p:cNvSpPr>
            <a:spLocks noGrp="1"/>
          </p:cNvSpPr>
          <p:nvPr>
            <p:ph type="title"/>
          </p:nvPr>
        </p:nvSpPr>
        <p:spPr/>
        <p:txBody>
          <a:bodyPr/>
          <a:lstStyle/>
          <a:p>
            <a:r>
              <a:rPr lang="zh-CN" altLang="en-US" dirty="0"/>
              <a:t>宪法制定和修改的程序比普通法律更为严格</a:t>
            </a:r>
            <a:endParaRPr lang="zh-CN" altLang="en-US" dirty="0"/>
          </a:p>
        </p:txBody>
      </p:sp>
      <p:graphicFrame>
        <p:nvGraphicFramePr>
          <p:cNvPr id="6" name="图表 5"/>
          <p:cNvGraphicFramePr/>
          <p:nvPr/>
        </p:nvGraphicFramePr>
        <p:xfrm>
          <a:off x="683568" y="4077072"/>
          <a:ext cx="2952329" cy="2088232"/>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7" name="图表 6"/>
          <p:cNvGraphicFramePr/>
          <p:nvPr/>
        </p:nvGraphicFramePr>
        <p:xfrm>
          <a:off x="2771800" y="3969060"/>
          <a:ext cx="4032448" cy="2340260"/>
        </p:xfrm>
        <a:graphic>
          <a:graphicData uri="http://schemas.openxmlformats.org/drawingml/2006/chart">
            <c:chart xmlns:c="http://schemas.openxmlformats.org/drawingml/2006/chart" xmlns:r="http://schemas.openxmlformats.org/officeDocument/2006/relationships" r:id="rId2"/>
          </a:graphicData>
        </a:graphic>
      </p:graphicFrame>
      <p:sp>
        <p:nvSpPr>
          <p:cNvPr id="8" name="文本框 7"/>
          <p:cNvSpPr txBox="1"/>
          <p:nvPr/>
        </p:nvSpPr>
        <p:spPr>
          <a:xfrm>
            <a:off x="2969699" y="5765194"/>
            <a:ext cx="3203014" cy="400110"/>
          </a:xfrm>
          <a:prstGeom prst="rect">
            <a:avLst/>
          </a:prstGeom>
          <a:noFill/>
        </p:spPr>
        <p:txBody>
          <a:bodyPr wrap="square" rtlCol="0">
            <a:spAutoFit/>
          </a:bodyPr>
          <a:lstStyle/>
          <a:p>
            <a:r>
              <a:rPr lang="zh-CN" altLang="en-US" dirty="0"/>
              <a:t>    三分之二通过</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ppt_x"/>
                                          </p:val>
                                        </p:tav>
                                        <p:tav tm="100000">
                                          <p:val>
                                            <p:strVal val="#ppt_x"/>
                                          </p:val>
                                        </p:tav>
                                      </p:tavLst>
                                    </p:anim>
                                    <p:anim calcmode="lin" valueType="num">
                                      <p:cBhvr additive="base">
                                        <p:cTn id="1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Graphic spid="7"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sz="quarter" idx="13"/>
          </p:nvPr>
        </p:nvGraphicFramePr>
        <p:xfrm>
          <a:off x="359353" y="1143000"/>
          <a:ext cx="8408987" cy="4572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标题 2"/>
          <p:cNvSpPr>
            <a:spLocks noGrp="1"/>
          </p:cNvSpPr>
          <p:nvPr>
            <p:ph type="title"/>
          </p:nvPr>
        </p:nvSpPr>
        <p:spPr/>
        <p:txBody>
          <a:bodyPr/>
          <a:lstStyle/>
          <a:p>
            <a:r>
              <a:rPr lang="zh-CN" altLang="en-US" dirty="0"/>
              <a:t>宪法的制定和修改程序</a:t>
            </a:r>
            <a:endParaRPr lang="zh-CN" altLang="en-US" dirty="0"/>
          </a:p>
        </p:txBody>
      </p:sp>
      <p:pic>
        <p:nvPicPr>
          <p:cNvPr id="5" name="图片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08104" y="4149080"/>
            <a:ext cx="3787176" cy="264411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宪法宣誓誓词</a:t>
            </a:r>
            <a:endParaRPr lang="zh-CN" altLang="en-US" dirty="0"/>
          </a:p>
        </p:txBody>
      </p:sp>
      <p:graphicFrame>
        <p:nvGraphicFramePr>
          <p:cNvPr id="7" name="图示 6"/>
          <p:cNvGraphicFramePr/>
          <p:nvPr/>
        </p:nvGraphicFramePr>
        <p:xfrm>
          <a:off x="899592" y="1196752"/>
          <a:ext cx="7632848" cy="453650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1">
            <a:alphaModFix amt="43000"/>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监察委员会被写入宪法的重大意义</a:t>
            </a:r>
            <a:endParaRPr lang="zh-CN" altLang="en-US" dirty="0"/>
          </a:p>
        </p:txBody>
      </p:sp>
      <p:sp>
        <p:nvSpPr>
          <p:cNvPr id="3" name="矩形 2"/>
          <p:cNvSpPr/>
          <p:nvPr/>
        </p:nvSpPr>
        <p:spPr>
          <a:xfrm>
            <a:off x="179512" y="1484784"/>
            <a:ext cx="8964488" cy="4536563"/>
          </a:xfrm>
          <a:prstGeom prst="rect">
            <a:avLst/>
          </a:prstGeom>
        </p:spPr>
        <p:txBody>
          <a:bodyPr wrap="square">
            <a:spAutoFit/>
          </a:bodyPr>
          <a:lstStyle/>
          <a:p>
            <a:pPr>
              <a:lnSpc>
                <a:spcPct val="300000"/>
              </a:lnSpc>
            </a:pPr>
            <a:r>
              <a:rPr lang="zh-CN" altLang="en-US" b="1" dirty="0"/>
              <a:t>       这是以习近平同志为核心的党中央审时度势作出的重大战略决策，增写监察委员会体现了全面深化改革和全面依法治国、全面从严治党的有机统一，必将进一步坚定全党全国人民坚持走中国特色社会主义政治发展道路和中国特色社会主义法治道路的决心和信心。在政治政策上必定产生深远的影响。</a:t>
            </a:r>
            <a:br>
              <a:rPr lang="zh-CN" altLang="en-US" b="1" dirty="0"/>
            </a:br>
            <a:endParaRPr lang="zh-CN" alt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我国公民的基本权利</a:t>
            </a:r>
            <a:endParaRPr lang="zh-CN" altLang="en-US" dirty="0"/>
          </a:p>
        </p:txBody>
      </p:sp>
      <p:graphicFrame>
        <p:nvGraphicFramePr>
          <p:cNvPr id="19" name="内容占位符 18"/>
          <p:cNvGraphicFramePr>
            <a:graphicFrameLocks noGrp="1"/>
          </p:cNvGraphicFramePr>
          <p:nvPr>
            <p:ph sz="quarter" idx="13"/>
          </p:nvPr>
        </p:nvGraphicFramePr>
        <p:xfrm>
          <a:off x="366713" y="1124744"/>
          <a:ext cx="8408987" cy="50474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9">
                                            <p:graphicEl>
                                              <a:dgm id="{A3FFE13C-36BF-422D-9C79-45EC7628E384}"/>
                                            </p:graphicEl>
                                          </p:spTgt>
                                        </p:tgtEl>
                                        <p:attrNameLst>
                                          <p:attrName>style.visibility</p:attrName>
                                        </p:attrNameLst>
                                      </p:cBhvr>
                                      <p:to>
                                        <p:strVal val="visible"/>
                                      </p:to>
                                    </p:set>
                                    <p:animEffect transition="in" filter="wheel(1)">
                                      <p:cBhvr>
                                        <p:cTn id="7" dur="2000"/>
                                        <p:tgtEl>
                                          <p:spTgt spid="19">
                                            <p:graphicEl>
                                              <a:dgm id="{A3FFE13C-36BF-422D-9C79-45EC7628E384}"/>
                                            </p:graphic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9">
                                            <p:graphicEl>
                                              <a:dgm id="{7B24DB6A-E3F4-4A4C-BFD9-D98DFF484A92}"/>
                                            </p:graphicEl>
                                          </p:spTgt>
                                        </p:tgtEl>
                                        <p:attrNameLst>
                                          <p:attrName>style.visibility</p:attrName>
                                        </p:attrNameLst>
                                      </p:cBhvr>
                                      <p:to>
                                        <p:strVal val="visible"/>
                                      </p:to>
                                    </p:set>
                                    <p:animEffect transition="in" filter="wheel(1)">
                                      <p:cBhvr>
                                        <p:cTn id="10" dur="2000"/>
                                        <p:tgtEl>
                                          <p:spTgt spid="19">
                                            <p:graphicEl>
                                              <a:dgm id="{7B24DB6A-E3F4-4A4C-BFD9-D98DFF484A92}"/>
                                            </p:graphicEl>
                                          </p:spTgt>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19">
                                            <p:graphicEl>
                                              <a:dgm id="{08D99DA3-9750-4934-90A5-48C083004146}"/>
                                            </p:graphicEl>
                                          </p:spTgt>
                                        </p:tgtEl>
                                        <p:attrNameLst>
                                          <p:attrName>style.visibility</p:attrName>
                                        </p:attrNameLst>
                                      </p:cBhvr>
                                      <p:to>
                                        <p:strVal val="visible"/>
                                      </p:to>
                                    </p:set>
                                    <p:animEffect transition="in" filter="wheel(1)">
                                      <p:cBhvr>
                                        <p:cTn id="13" dur="2000"/>
                                        <p:tgtEl>
                                          <p:spTgt spid="19">
                                            <p:graphicEl>
                                              <a:dgm id="{08D99DA3-9750-4934-90A5-48C083004146}"/>
                                            </p:graphicEl>
                                          </p:spTgt>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9">
                                            <p:graphicEl>
                                              <a:dgm id="{77FEA075-8665-48CF-922B-AEEACD6FE895}"/>
                                            </p:graphicEl>
                                          </p:spTgt>
                                        </p:tgtEl>
                                        <p:attrNameLst>
                                          <p:attrName>style.visibility</p:attrName>
                                        </p:attrNameLst>
                                      </p:cBhvr>
                                      <p:to>
                                        <p:strVal val="visible"/>
                                      </p:to>
                                    </p:set>
                                    <p:animEffect transition="in" filter="wheel(1)">
                                      <p:cBhvr>
                                        <p:cTn id="16" dur="2000"/>
                                        <p:tgtEl>
                                          <p:spTgt spid="19">
                                            <p:graphicEl>
                                              <a:dgm id="{77FEA075-8665-48CF-922B-AEEACD6FE895}"/>
                                            </p:graphicEl>
                                          </p:spTgt>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9">
                                            <p:graphicEl>
                                              <a:dgm id="{BC14AEA0-5F9C-4A02-935B-0C58AD070816}"/>
                                            </p:graphicEl>
                                          </p:spTgt>
                                        </p:tgtEl>
                                        <p:attrNameLst>
                                          <p:attrName>style.visibility</p:attrName>
                                        </p:attrNameLst>
                                      </p:cBhvr>
                                      <p:to>
                                        <p:strVal val="visible"/>
                                      </p:to>
                                    </p:set>
                                    <p:animEffect transition="in" filter="wheel(1)">
                                      <p:cBhvr>
                                        <p:cTn id="19" dur="2000"/>
                                        <p:tgtEl>
                                          <p:spTgt spid="19">
                                            <p:graphicEl>
                                              <a:dgm id="{BC14AEA0-5F9C-4A02-935B-0C58AD070816}"/>
                                            </p:graphicEl>
                                          </p:spTgt>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9">
                                            <p:graphicEl>
                                              <a:dgm id="{D69064F9-27F8-4A3A-88D5-33A3E59CE982}"/>
                                            </p:graphicEl>
                                          </p:spTgt>
                                        </p:tgtEl>
                                        <p:attrNameLst>
                                          <p:attrName>style.visibility</p:attrName>
                                        </p:attrNameLst>
                                      </p:cBhvr>
                                      <p:to>
                                        <p:strVal val="visible"/>
                                      </p:to>
                                    </p:set>
                                    <p:animEffect transition="in" filter="wheel(1)">
                                      <p:cBhvr>
                                        <p:cTn id="22" dur="2000"/>
                                        <p:tgtEl>
                                          <p:spTgt spid="19">
                                            <p:graphicEl>
                                              <a:dgm id="{D69064F9-27F8-4A3A-88D5-33A3E59CE982}"/>
                                            </p:graphicEl>
                                          </p:spTgt>
                                        </p:tgtEl>
                                      </p:cBhvr>
                                    </p:animEffect>
                                  </p:childTnLst>
                                </p:cTn>
                              </p:par>
                              <p:par>
                                <p:cTn id="23" presetID="21" presetClass="entr" presetSubtype="1" fill="hold" grpId="0" nodeType="withEffect">
                                  <p:stCondLst>
                                    <p:cond delay="0"/>
                                  </p:stCondLst>
                                  <p:childTnLst>
                                    <p:set>
                                      <p:cBhvr>
                                        <p:cTn id="24" dur="1" fill="hold">
                                          <p:stCondLst>
                                            <p:cond delay="0"/>
                                          </p:stCondLst>
                                        </p:cTn>
                                        <p:tgtEl>
                                          <p:spTgt spid="19">
                                            <p:graphicEl>
                                              <a:dgm id="{D134F4F1-52DB-49E2-9EAE-8A3770C0FF1F}"/>
                                            </p:graphicEl>
                                          </p:spTgt>
                                        </p:tgtEl>
                                        <p:attrNameLst>
                                          <p:attrName>style.visibility</p:attrName>
                                        </p:attrNameLst>
                                      </p:cBhvr>
                                      <p:to>
                                        <p:strVal val="visible"/>
                                      </p:to>
                                    </p:set>
                                    <p:animEffect transition="in" filter="wheel(1)">
                                      <p:cBhvr>
                                        <p:cTn id="25" dur="2000"/>
                                        <p:tgtEl>
                                          <p:spTgt spid="19">
                                            <p:graphicEl>
                                              <a:dgm id="{D134F4F1-52DB-49E2-9EAE-8A3770C0FF1F}"/>
                                            </p:graphicEl>
                                          </p:spTgt>
                                        </p:tgtEl>
                                      </p:cBhvr>
                                    </p:animEffect>
                                  </p:childTnLst>
                                </p:cTn>
                              </p:par>
                              <p:par>
                                <p:cTn id="26" presetID="21" presetClass="entr" presetSubtype="1" fill="hold" grpId="0" nodeType="withEffect">
                                  <p:stCondLst>
                                    <p:cond delay="0"/>
                                  </p:stCondLst>
                                  <p:childTnLst>
                                    <p:set>
                                      <p:cBhvr>
                                        <p:cTn id="27" dur="1" fill="hold">
                                          <p:stCondLst>
                                            <p:cond delay="0"/>
                                          </p:stCondLst>
                                        </p:cTn>
                                        <p:tgtEl>
                                          <p:spTgt spid="19">
                                            <p:graphicEl>
                                              <a:dgm id="{F3F48EE1-AD94-451A-B957-4561B7190134}"/>
                                            </p:graphicEl>
                                          </p:spTgt>
                                        </p:tgtEl>
                                        <p:attrNameLst>
                                          <p:attrName>style.visibility</p:attrName>
                                        </p:attrNameLst>
                                      </p:cBhvr>
                                      <p:to>
                                        <p:strVal val="visible"/>
                                      </p:to>
                                    </p:set>
                                    <p:animEffect transition="in" filter="wheel(1)">
                                      <p:cBhvr>
                                        <p:cTn id="28" dur="2000"/>
                                        <p:tgtEl>
                                          <p:spTgt spid="19">
                                            <p:graphicEl>
                                              <a:dgm id="{F3F48EE1-AD94-451A-B957-4561B7190134}"/>
                                            </p:graphicEl>
                                          </p:spTgt>
                                        </p:tgtEl>
                                      </p:cBhvr>
                                    </p:animEffect>
                                  </p:childTnLst>
                                </p:cTn>
                              </p:par>
                              <p:par>
                                <p:cTn id="29" presetID="21" presetClass="entr" presetSubtype="1" fill="hold" grpId="0" nodeType="withEffect">
                                  <p:stCondLst>
                                    <p:cond delay="0"/>
                                  </p:stCondLst>
                                  <p:childTnLst>
                                    <p:set>
                                      <p:cBhvr>
                                        <p:cTn id="30" dur="1" fill="hold">
                                          <p:stCondLst>
                                            <p:cond delay="0"/>
                                          </p:stCondLst>
                                        </p:cTn>
                                        <p:tgtEl>
                                          <p:spTgt spid="19">
                                            <p:graphicEl>
                                              <a:dgm id="{F8267BD5-78E7-4BF2-BC1A-C5015F957409}"/>
                                            </p:graphicEl>
                                          </p:spTgt>
                                        </p:tgtEl>
                                        <p:attrNameLst>
                                          <p:attrName>style.visibility</p:attrName>
                                        </p:attrNameLst>
                                      </p:cBhvr>
                                      <p:to>
                                        <p:strVal val="visible"/>
                                      </p:to>
                                    </p:set>
                                    <p:animEffect transition="in" filter="wheel(1)">
                                      <p:cBhvr>
                                        <p:cTn id="31" dur="2000"/>
                                        <p:tgtEl>
                                          <p:spTgt spid="19">
                                            <p:graphicEl>
                                              <a:dgm id="{F8267BD5-78E7-4BF2-BC1A-C5015F957409}"/>
                                            </p:graphicEl>
                                          </p:spTgt>
                                        </p:tgtEl>
                                      </p:cBhvr>
                                    </p:animEffect>
                                  </p:childTnLst>
                                </p:cTn>
                              </p:par>
                              <p:par>
                                <p:cTn id="32" presetID="21" presetClass="entr" presetSubtype="1" fill="hold" grpId="0" nodeType="withEffect">
                                  <p:stCondLst>
                                    <p:cond delay="0"/>
                                  </p:stCondLst>
                                  <p:childTnLst>
                                    <p:set>
                                      <p:cBhvr>
                                        <p:cTn id="33" dur="1" fill="hold">
                                          <p:stCondLst>
                                            <p:cond delay="0"/>
                                          </p:stCondLst>
                                        </p:cTn>
                                        <p:tgtEl>
                                          <p:spTgt spid="19">
                                            <p:graphicEl>
                                              <a:dgm id="{C9EE8EB5-2471-4E9D-B7E8-11950327EB7A}"/>
                                            </p:graphicEl>
                                          </p:spTgt>
                                        </p:tgtEl>
                                        <p:attrNameLst>
                                          <p:attrName>style.visibility</p:attrName>
                                        </p:attrNameLst>
                                      </p:cBhvr>
                                      <p:to>
                                        <p:strVal val="visible"/>
                                      </p:to>
                                    </p:set>
                                    <p:animEffect transition="in" filter="wheel(1)">
                                      <p:cBhvr>
                                        <p:cTn id="34" dur="2000"/>
                                        <p:tgtEl>
                                          <p:spTgt spid="19">
                                            <p:graphicEl>
                                              <a:dgm id="{C9EE8EB5-2471-4E9D-B7E8-11950327EB7A}"/>
                                            </p:graphicEl>
                                          </p:spTgt>
                                        </p:tgtEl>
                                      </p:cBhvr>
                                    </p:animEffect>
                                  </p:childTnLst>
                                </p:cTn>
                              </p:par>
                              <p:par>
                                <p:cTn id="35" presetID="21" presetClass="entr" presetSubtype="1" fill="hold" grpId="0" nodeType="withEffect">
                                  <p:stCondLst>
                                    <p:cond delay="0"/>
                                  </p:stCondLst>
                                  <p:childTnLst>
                                    <p:set>
                                      <p:cBhvr>
                                        <p:cTn id="36" dur="1" fill="hold">
                                          <p:stCondLst>
                                            <p:cond delay="0"/>
                                          </p:stCondLst>
                                        </p:cTn>
                                        <p:tgtEl>
                                          <p:spTgt spid="19">
                                            <p:graphicEl>
                                              <a:dgm id="{68A99B97-7859-4142-ABD1-DE57F388A5DF}"/>
                                            </p:graphicEl>
                                          </p:spTgt>
                                        </p:tgtEl>
                                        <p:attrNameLst>
                                          <p:attrName>style.visibility</p:attrName>
                                        </p:attrNameLst>
                                      </p:cBhvr>
                                      <p:to>
                                        <p:strVal val="visible"/>
                                      </p:to>
                                    </p:set>
                                    <p:animEffect transition="in" filter="wheel(1)">
                                      <p:cBhvr>
                                        <p:cTn id="37" dur="2000"/>
                                        <p:tgtEl>
                                          <p:spTgt spid="19">
                                            <p:graphicEl>
                                              <a:dgm id="{68A99B97-7859-4142-ABD1-DE57F388A5DF}"/>
                                            </p:graphicEl>
                                          </p:spTgt>
                                        </p:tgtEl>
                                      </p:cBhvr>
                                    </p:animEffect>
                                  </p:childTnLst>
                                </p:cTn>
                              </p:par>
                              <p:par>
                                <p:cTn id="38" presetID="21" presetClass="entr" presetSubtype="1" fill="hold" grpId="0" nodeType="withEffect">
                                  <p:stCondLst>
                                    <p:cond delay="0"/>
                                  </p:stCondLst>
                                  <p:childTnLst>
                                    <p:set>
                                      <p:cBhvr>
                                        <p:cTn id="39" dur="1" fill="hold">
                                          <p:stCondLst>
                                            <p:cond delay="0"/>
                                          </p:stCondLst>
                                        </p:cTn>
                                        <p:tgtEl>
                                          <p:spTgt spid="19">
                                            <p:graphicEl>
                                              <a:dgm id="{9709E067-96BC-4039-9F0E-A312F1525262}"/>
                                            </p:graphicEl>
                                          </p:spTgt>
                                        </p:tgtEl>
                                        <p:attrNameLst>
                                          <p:attrName>style.visibility</p:attrName>
                                        </p:attrNameLst>
                                      </p:cBhvr>
                                      <p:to>
                                        <p:strVal val="visible"/>
                                      </p:to>
                                    </p:set>
                                    <p:animEffect transition="in" filter="wheel(1)">
                                      <p:cBhvr>
                                        <p:cTn id="40" dur="2000"/>
                                        <p:tgtEl>
                                          <p:spTgt spid="19">
                                            <p:graphicEl>
                                              <a:dgm id="{9709E067-96BC-4039-9F0E-A312F1525262}"/>
                                            </p:graphicEl>
                                          </p:spTgt>
                                        </p:tgtEl>
                                      </p:cBhvr>
                                    </p:animEffect>
                                  </p:childTnLst>
                                </p:cTn>
                              </p:par>
                              <p:par>
                                <p:cTn id="41" presetID="21" presetClass="entr" presetSubtype="1" fill="hold" grpId="0" nodeType="withEffect">
                                  <p:stCondLst>
                                    <p:cond delay="0"/>
                                  </p:stCondLst>
                                  <p:childTnLst>
                                    <p:set>
                                      <p:cBhvr>
                                        <p:cTn id="42" dur="1" fill="hold">
                                          <p:stCondLst>
                                            <p:cond delay="0"/>
                                          </p:stCondLst>
                                        </p:cTn>
                                        <p:tgtEl>
                                          <p:spTgt spid="19">
                                            <p:graphicEl>
                                              <a:dgm id="{F3D78981-783B-4D85-B745-B4927916F479}"/>
                                            </p:graphicEl>
                                          </p:spTgt>
                                        </p:tgtEl>
                                        <p:attrNameLst>
                                          <p:attrName>style.visibility</p:attrName>
                                        </p:attrNameLst>
                                      </p:cBhvr>
                                      <p:to>
                                        <p:strVal val="visible"/>
                                      </p:to>
                                    </p:set>
                                    <p:animEffect transition="in" filter="wheel(1)">
                                      <p:cBhvr>
                                        <p:cTn id="43" dur="2000"/>
                                        <p:tgtEl>
                                          <p:spTgt spid="19">
                                            <p:graphicEl>
                                              <a:dgm id="{F3D78981-783B-4D85-B745-B4927916F479}"/>
                                            </p:graphicEl>
                                          </p:spTgt>
                                        </p:tgtEl>
                                      </p:cBhvr>
                                    </p:animEffect>
                                  </p:childTnLst>
                                </p:cTn>
                              </p:par>
                              <p:par>
                                <p:cTn id="44" presetID="21" presetClass="entr" presetSubtype="1" fill="hold" grpId="0" nodeType="withEffect">
                                  <p:stCondLst>
                                    <p:cond delay="0"/>
                                  </p:stCondLst>
                                  <p:childTnLst>
                                    <p:set>
                                      <p:cBhvr>
                                        <p:cTn id="45" dur="1" fill="hold">
                                          <p:stCondLst>
                                            <p:cond delay="0"/>
                                          </p:stCondLst>
                                        </p:cTn>
                                        <p:tgtEl>
                                          <p:spTgt spid="19">
                                            <p:graphicEl>
                                              <a:dgm id="{DF51E85B-CDEB-4CD2-A51E-E92C52AD9832}"/>
                                            </p:graphicEl>
                                          </p:spTgt>
                                        </p:tgtEl>
                                        <p:attrNameLst>
                                          <p:attrName>style.visibility</p:attrName>
                                        </p:attrNameLst>
                                      </p:cBhvr>
                                      <p:to>
                                        <p:strVal val="visible"/>
                                      </p:to>
                                    </p:set>
                                    <p:animEffect transition="in" filter="wheel(1)">
                                      <p:cBhvr>
                                        <p:cTn id="46" dur="2000"/>
                                        <p:tgtEl>
                                          <p:spTgt spid="19">
                                            <p:graphicEl>
                                              <a:dgm id="{DF51E85B-CDEB-4CD2-A51E-E92C52AD983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9" grpId="0">
        <p:bldSub>
          <a:bldDgm/>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sz="quarter" idx="13"/>
          </p:nvPr>
        </p:nvGraphicFramePr>
        <p:xfrm>
          <a:off x="366713" y="980728"/>
          <a:ext cx="8408987" cy="519147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标题 2"/>
          <p:cNvSpPr>
            <a:spLocks noGrp="1"/>
          </p:cNvSpPr>
          <p:nvPr>
            <p:ph type="title"/>
          </p:nvPr>
        </p:nvSpPr>
        <p:spPr/>
        <p:txBody>
          <a:bodyPr/>
          <a:lstStyle/>
          <a:p>
            <a:r>
              <a:rPr lang="zh-CN" altLang="en-US" b="0" dirty="0"/>
              <a:t>公民的基本义务</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8F9690C1-4381-4339-91AF-D8FF2BE3F9B0}"/>
                                            </p:graphicEl>
                                          </p:spTgt>
                                        </p:tgtEl>
                                        <p:attrNameLst>
                                          <p:attrName>style.visibility</p:attrName>
                                        </p:attrNameLst>
                                      </p:cBhvr>
                                      <p:to>
                                        <p:strVal val="visible"/>
                                      </p:to>
                                    </p:set>
                                    <p:anim calcmode="lin" valueType="num">
                                      <p:cBhvr additive="base">
                                        <p:cTn id="7" dur="500" fill="hold"/>
                                        <p:tgtEl>
                                          <p:spTgt spid="4">
                                            <p:graphicEl>
                                              <a:dgm id="{8F9690C1-4381-4339-91AF-D8FF2BE3F9B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8F9690C1-4381-4339-91AF-D8FF2BE3F9B0}"/>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graphicEl>
                                              <a:dgm id="{E3C9516C-32A1-442A-B660-7A9C0AA0B11F}"/>
                                            </p:graphicEl>
                                          </p:spTgt>
                                        </p:tgtEl>
                                        <p:attrNameLst>
                                          <p:attrName>style.visibility</p:attrName>
                                        </p:attrNameLst>
                                      </p:cBhvr>
                                      <p:to>
                                        <p:strVal val="visible"/>
                                      </p:to>
                                    </p:set>
                                    <p:anim calcmode="lin" valueType="num">
                                      <p:cBhvr additive="base">
                                        <p:cTn id="11" dur="500" fill="hold"/>
                                        <p:tgtEl>
                                          <p:spTgt spid="4">
                                            <p:graphicEl>
                                              <a:dgm id="{E3C9516C-32A1-442A-B660-7A9C0AA0B11F}"/>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graphicEl>
                                              <a:dgm id="{E3C9516C-32A1-442A-B660-7A9C0AA0B11F}"/>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graphicEl>
                                              <a:dgm id="{2D0A8802-BF7F-4453-BF7C-37DA85A7C950}"/>
                                            </p:graphicEl>
                                          </p:spTgt>
                                        </p:tgtEl>
                                        <p:attrNameLst>
                                          <p:attrName>style.visibility</p:attrName>
                                        </p:attrNameLst>
                                      </p:cBhvr>
                                      <p:to>
                                        <p:strVal val="visible"/>
                                      </p:to>
                                    </p:set>
                                    <p:anim calcmode="lin" valueType="num">
                                      <p:cBhvr additive="base">
                                        <p:cTn id="15" dur="500" fill="hold"/>
                                        <p:tgtEl>
                                          <p:spTgt spid="4">
                                            <p:graphicEl>
                                              <a:dgm id="{2D0A8802-BF7F-4453-BF7C-37DA85A7C950}"/>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graphicEl>
                                              <a:dgm id="{2D0A8802-BF7F-4453-BF7C-37DA85A7C950}"/>
                                            </p:graphic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graphicEl>
                                              <a:dgm id="{6831BAA1-A216-4B98-B4BA-048DB29481CF}"/>
                                            </p:graphicEl>
                                          </p:spTgt>
                                        </p:tgtEl>
                                        <p:attrNameLst>
                                          <p:attrName>style.visibility</p:attrName>
                                        </p:attrNameLst>
                                      </p:cBhvr>
                                      <p:to>
                                        <p:strVal val="visible"/>
                                      </p:to>
                                    </p:set>
                                    <p:anim calcmode="lin" valueType="num">
                                      <p:cBhvr additive="base">
                                        <p:cTn id="19" dur="500" fill="hold"/>
                                        <p:tgtEl>
                                          <p:spTgt spid="4">
                                            <p:graphicEl>
                                              <a:dgm id="{6831BAA1-A216-4B98-B4BA-048DB29481CF}"/>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6831BAA1-A216-4B98-B4BA-048DB29481CF}"/>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graphicEl>
                                              <a:dgm id="{8E8F2284-442B-46C1-829E-FF9005BDB40C}"/>
                                            </p:graphicEl>
                                          </p:spTgt>
                                        </p:tgtEl>
                                        <p:attrNameLst>
                                          <p:attrName>style.visibility</p:attrName>
                                        </p:attrNameLst>
                                      </p:cBhvr>
                                      <p:to>
                                        <p:strVal val="visible"/>
                                      </p:to>
                                    </p:set>
                                    <p:anim calcmode="lin" valueType="num">
                                      <p:cBhvr additive="base">
                                        <p:cTn id="23" dur="500" fill="hold"/>
                                        <p:tgtEl>
                                          <p:spTgt spid="4">
                                            <p:graphicEl>
                                              <a:dgm id="{8E8F2284-442B-46C1-829E-FF9005BDB40C}"/>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8E8F2284-442B-46C1-829E-FF9005BDB40C}"/>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579665EB-9302-453C-8833-8B3F03E91CED}"/>
                                            </p:graphicEl>
                                          </p:spTgt>
                                        </p:tgtEl>
                                        <p:attrNameLst>
                                          <p:attrName>style.visibility</p:attrName>
                                        </p:attrNameLst>
                                      </p:cBhvr>
                                      <p:to>
                                        <p:strVal val="visible"/>
                                      </p:to>
                                    </p:set>
                                    <p:anim calcmode="lin" valueType="num">
                                      <p:cBhvr additive="base">
                                        <p:cTn id="27" dur="500" fill="hold"/>
                                        <p:tgtEl>
                                          <p:spTgt spid="4">
                                            <p:graphicEl>
                                              <a:dgm id="{579665EB-9302-453C-8833-8B3F03E91CED}"/>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579665EB-9302-453C-8833-8B3F03E91CED}"/>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
                                            <p:graphicEl>
                                              <a:dgm id="{C0F12D02-A6FE-47F1-A916-3759F1F68ABB}"/>
                                            </p:graphicEl>
                                          </p:spTgt>
                                        </p:tgtEl>
                                        <p:attrNameLst>
                                          <p:attrName>style.visibility</p:attrName>
                                        </p:attrNameLst>
                                      </p:cBhvr>
                                      <p:to>
                                        <p:strVal val="visible"/>
                                      </p:to>
                                    </p:set>
                                    <p:anim calcmode="lin" valueType="num">
                                      <p:cBhvr additive="base">
                                        <p:cTn id="31" dur="500" fill="hold"/>
                                        <p:tgtEl>
                                          <p:spTgt spid="4">
                                            <p:graphicEl>
                                              <a:dgm id="{C0F12D02-A6FE-47F1-A916-3759F1F68ABB}"/>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C0F12D02-A6FE-47F1-A916-3759F1F68ABB}"/>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
                                            <p:graphicEl>
                                              <a:dgm id="{BAEA0AF0-D223-461C-B789-3F59BD5C8E10}"/>
                                            </p:graphicEl>
                                          </p:spTgt>
                                        </p:tgtEl>
                                        <p:attrNameLst>
                                          <p:attrName>style.visibility</p:attrName>
                                        </p:attrNameLst>
                                      </p:cBhvr>
                                      <p:to>
                                        <p:strVal val="visible"/>
                                      </p:to>
                                    </p:set>
                                    <p:anim calcmode="lin" valueType="num">
                                      <p:cBhvr additive="base">
                                        <p:cTn id="35" dur="500" fill="hold"/>
                                        <p:tgtEl>
                                          <p:spTgt spid="4">
                                            <p:graphicEl>
                                              <a:dgm id="{BAEA0AF0-D223-461C-B789-3F59BD5C8E10}"/>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graphicEl>
                                              <a:dgm id="{BAEA0AF0-D223-461C-B789-3F59BD5C8E10}"/>
                                            </p:graphic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4">
                                            <p:graphicEl>
                                              <a:dgm id="{83E69C68-E724-4FC6-B57F-0D17EACFDBFD}"/>
                                            </p:graphicEl>
                                          </p:spTgt>
                                        </p:tgtEl>
                                        <p:attrNameLst>
                                          <p:attrName>style.visibility</p:attrName>
                                        </p:attrNameLst>
                                      </p:cBhvr>
                                      <p:to>
                                        <p:strVal val="visible"/>
                                      </p:to>
                                    </p:set>
                                    <p:anim calcmode="lin" valueType="num">
                                      <p:cBhvr additive="base">
                                        <p:cTn id="41" dur="500" fill="hold"/>
                                        <p:tgtEl>
                                          <p:spTgt spid="4">
                                            <p:graphicEl>
                                              <a:dgm id="{83E69C68-E724-4FC6-B57F-0D17EACFDBFD}"/>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graphicEl>
                                              <a:dgm id="{83E69C68-E724-4FC6-B57F-0D17EACFDBFD}"/>
                                            </p:graphic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4">
                                            <p:graphicEl>
                                              <a:dgm id="{6AED6B87-5873-4D35-BC08-754B4976437B}"/>
                                            </p:graphicEl>
                                          </p:spTgt>
                                        </p:tgtEl>
                                        <p:attrNameLst>
                                          <p:attrName>style.visibility</p:attrName>
                                        </p:attrNameLst>
                                      </p:cBhvr>
                                      <p:to>
                                        <p:strVal val="visible"/>
                                      </p:to>
                                    </p:set>
                                    <p:anim calcmode="lin" valueType="num">
                                      <p:cBhvr additive="base">
                                        <p:cTn id="45" dur="500" fill="hold"/>
                                        <p:tgtEl>
                                          <p:spTgt spid="4">
                                            <p:graphicEl>
                                              <a:dgm id="{6AED6B87-5873-4D35-BC08-754B4976437B}"/>
                                            </p:graphic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graphicEl>
                                              <a:dgm id="{6AED6B87-5873-4D35-BC08-754B4976437B}"/>
                                            </p:graphic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
                                            <p:graphicEl>
                                              <a:dgm id="{93ECEA51-7361-40D0-BC88-76828532B1F1}"/>
                                            </p:graphicEl>
                                          </p:spTgt>
                                        </p:tgtEl>
                                        <p:attrNameLst>
                                          <p:attrName>style.visibility</p:attrName>
                                        </p:attrNameLst>
                                      </p:cBhvr>
                                      <p:to>
                                        <p:strVal val="visible"/>
                                      </p:to>
                                    </p:set>
                                    <p:anim calcmode="lin" valueType="num">
                                      <p:cBhvr additive="base">
                                        <p:cTn id="49" dur="500" fill="hold"/>
                                        <p:tgtEl>
                                          <p:spTgt spid="4">
                                            <p:graphicEl>
                                              <a:dgm id="{93ECEA51-7361-40D0-BC88-76828532B1F1}"/>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graphicEl>
                                              <a:dgm id="{93ECEA51-7361-40D0-BC88-76828532B1F1}"/>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4">
                                            <p:graphicEl>
                                              <a:dgm id="{18B920E7-AF86-4C5D-8355-5DC34A439E20}"/>
                                            </p:graphicEl>
                                          </p:spTgt>
                                        </p:tgtEl>
                                        <p:attrNameLst>
                                          <p:attrName>style.visibility</p:attrName>
                                        </p:attrNameLst>
                                      </p:cBhvr>
                                      <p:to>
                                        <p:strVal val="visible"/>
                                      </p:to>
                                    </p:set>
                                    <p:anim calcmode="lin" valueType="num">
                                      <p:cBhvr additive="base">
                                        <p:cTn id="53" dur="500" fill="hold"/>
                                        <p:tgtEl>
                                          <p:spTgt spid="4">
                                            <p:graphicEl>
                                              <a:dgm id="{18B920E7-AF86-4C5D-8355-5DC34A439E20}"/>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18B920E7-AF86-4C5D-8355-5DC34A439E20}"/>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8F714605-E939-4E35-AD78-C7D327F3242D}"/>
                                            </p:graphicEl>
                                          </p:spTgt>
                                        </p:tgtEl>
                                        <p:attrNameLst>
                                          <p:attrName>style.visibility</p:attrName>
                                        </p:attrNameLst>
                                      </p:cBhvr>
                                      <p:to>
                                        <p:strVal val="visible"/>
                                      </p:to>
                                    </p:set>
                                    <p:anim calcmode="lin" valueType="num">
                                      <p:cBhvr additive="base">
                                        <p:cTn id="57" dur="500" fill="hold"/>
                                        <p:tgtEl>
                                          <p:spTgt spid="4">
                                            <p:graphicEl>
                                              <a:dgm id="{8F714605-E939-4E35-AD78-C7D327F3242D}"/>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8F714605-E939-4E35-AD78-C7D327F3242D}"/>
                                            </p:graphic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4">
                                            <p:graphicEl>
                                              <a:dgm id="{23827272-5400-4282-8328-28C5C645FA90}"/>
                                            </p:graphicEl>
                                          </p:spTgt>
                                        </p:tgtEl>
                                        <p:attrNameLst>
                                          <p:attrName>style.visibility</p:attrName>
                                        </p:attrNameLst>
                                      </p:cBhvr>
                                      <p:to>
                                        <p:strVal val="visible"/>
                                      </p:to>
                                    </p:set>
                                    <p:anim calcmode="lin" valueType="num">
                                      <p:cBhvr additive="base">
                                        <p:cTn id="61" dur="500" fill="hold"/>
                                        <p:tgtEl>
                                          <p:spTgt spid="4">
                                            <p:graphicEl>
                                              <a:dgm id="{23827272-5400-4282-8328-28C5C645FA90}"/>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graphicEl>
                                              <a:dgm id="{23827272-5400-4282-8328-28C5C645FA90}"/>
                                            </p:graphic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4">
                                            <p:graphicEl>
                                              <a:dgm id="{7FB5D6C9-1D8C-4BE4-9C08-A621B07C37FF}"/>
                                            </p:graphicEl>
                                          </p:spTgt>
                                        </p:tgtEl>
                                        <p:attrNameLst>
                                          <p:attrName>style.visibility</p:attrName>
                                        </p:attrNameLst>
                                      </p:cBhvr>
                                      <p:to>
                                        <p:strVal val="visible"/>
                                      </p:to>
                                    </p:set>
                                    <p:anim calcmode="lin" valueType="num">
                                      <p:cBhvr additive="base">
                                        <p:cTn id="65" dur="500" fill="hold"/>
                                        <p:tgtEl>
                                          <p:spTgt spid="4">
                                            <p:graphicEl>
                                              <a:dgm id="{7FB5D6C9-1D8C-4BE4-9C08-A621B07C37FF}"/>
                                            </p:graphicEl>
                                          </p:spTgt>
                                        </p:tgtEl>
                                        <p:attrNameLst>
                                          <p:attrName>ppt_x</p:attrName>
                                        </p:attrNameLst>
                                      </p:cBhvr>
                                      <p:tavLst>
                                        <p:tav tm="0">
                                          <p:val>
                                            <p:strVal val="#ppt_x"/>
                                          </p:val>
                                        </p:tav>
                                        <p:tav tm="100000">
                                          <p:val>
                                            <p:strVal val="#ppt_x"/>
                                          </p:val>
                                        </p:tav>
                                      </p:tavLst>
                                    </p:anim>
                                    <p:anim calcmode="lin" valueType="num">
                                      <p:cBhvr additive="base">
                                        <p:cTn id="66" dur="500" fill="hold"/>
                                        <p:tgtEl>
                                          <p:spTgt spid="4">
                                            <p:graphicEl>
                                              <a:dgm id="{7FB5D6C9-1D8C-4BE4-9C08-A621B07C37FF}"/>
                                            </p:graphicEl>
                                          </p:spTgt>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4">
                                            <p:graphicEl>
                                              <a:dgm id="{268D460C-BF6C-491D-8DD5-8B1D475206AC}"/>
                                            </p:graphicEl>
                                          </p:spTgt>
                                        </p:tgtEl>
                                        <p:attrNameLst>
                                          <p:attrName>style.visibility</p:attrName>
                                        </p:attrNameLst>
                                      </p:cBhvr>
                                      <p:to>
                                        <p:strVal val="visible"/>
                                      </p:to>
                                    </p:set>
                                    <p:anim calcmode="lin" valueType="num">
                                      <p:cBhvr additive="base">
                                        <p:cTn id="69" dur="500" fill="hold"/>
                                        <p:tgtEl>
                                          <p:spTgt spid="4">
                                            <p:graphicEl>
                                              <a:dgm id="{268D460C-BF6C-491D-8DD5-8B1D475206AC}"/>
                                            </p:graphic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graphicEl>
                                              <a:dgm id="{268D460C-BF6C-491D-8DD5-8B1D475206AC}"/>
                                            </p:graphic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4">
                                            <p:graphicEl>
                                              <a:dgm id="{9B5DAD0E-9B3A-4036-BCEF-70BA486B646F}"/>
                                            </p:graphicEl>
                                          </p:spTgt>
                                        </p:tgtEl>
                                        <p:attrNameLst>
                                          <p:attrName>style.visibility</p:attrName>
                                        </p:attrNameLst>
                                      </p:cBhvr>
                                      <p:to>
                                        <p:strVal val="visible"/>
                                      </p:to>
                                    </p:set>
                                    <p:anim calcmode="lin" valueType="num">
                                      <p:cBhvr additive="base">
                                        <p:cTn id="75" dur="500" fill="hold"/>
                                        <p:tgtEl>
                                          <p:spTgt spid="4">
                                            <p:graphicEl>
                                              <a:dgm id="{9B5DAD0E-9B3A-4036-BCEF-70BA486B646F}"/>
                                            </p:graphicEl>
                                          </p:spTgt>
                                        </p:tgtEl>
                                        <p:attrNameLst>
                                          <p:attrName>ppt_x</p:attrName>
                                        </p:attrNameLst>
                                      </p:cBhvr>
                                      <p:tavLst>
                                        <p:tav tm="0">
                                          <p:val>
                                            <p:strVal val="#ppt_x"/>
                                          </p:val>
                                        </p:tav>
                                        <p:tav tm="100000">
                                          <p:val>
                                            <p:strVal val="#ppt_x"/>
                                          </p:val>
                                        </p:tav>
                                      </p:tavLst>
                                    </p:anim>
                                    <p:anim calcmode="lin" valueType="num">
                                      <p:cBhvr additive="base">
                                        <p:cTn id="76" dur="500" fill="hold"/>
                                        <p:tgtEl>
                                          <p:spTgt spid="4">
                                            <p:graphicEl>
                                              <a:dgm id="{9B5DAD0E-9B3A-4036-BCEF-70BA486B646F}"/>
                                            </p:graphicEl>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4">
                                            <p:graphicEl>
                                              <a:dgm id="{423465E2-FBBF-4F57-A6D6-92F0554F4150}"/>
                                            </p:graphicEl>
                                          </p:spTgt>
                                        </p:tgtEl>
                                        <p:attrNameLst>
                                          <p:attrName>style.visibility</p:attrName>
                                        </p:attrNameLst>
                                      </p:cBhvr>
                                      <p:to>
                                        <p:strVal val="visible"/>
                                      </p:to>
                                    </p:set>
                                    <p:anim calcmode="lin" valueType="num">
                                      <p:cBhvr additive="base">
                                        <p:cTn id="79" dur="500" fill="hold"/>
                                        <p:tgtEl>
                                          <p:spTgt spid="4">
                                            <p:graphicEl>
                                              <a:dgm id="{423465E2-FBBF-4F57-A6D6-92F0554F4150}"/>
                                            </p:graphic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graphicEl>
                                              <a:dgm id="{423465E2-FBBF-4F57-A6D6-92F0554F4150}"/>
                                            </p:graphic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4">
                                            <p:graphicEl>
                                              <a:dgm id="{1A288F86-5A6A-495A-B9F3-1037F3D46BDF}"/>
                                            </p:graphicEl>
                                          </p:spTgt>
                                        </p:tgtEl>
                                        <p:attrNameLst>
                                          <p:attrName>style.visibility</p:attrName>
                                        </p:attrNameLst>
                                      </p:cBhvr>
                                      <p:to>
                                        <p:strVal val="visible"/>
                                      </p:to>
                                    </p:set>
                                    <p:anim calcmode="lin" valueType="num">
                                      <p:cBhvr additive="base">
                                        <p:cTn id="83" dur="500" fill="hold"/>
                                        <p:tgtEl>
                                          <p:spTgt spid="4">
                                            <p:graphicEl>
                                              <a:dgm id="{1A288F86-5A6A-495A-B9F3-1037F3D46BDF}"/>
                                            </p:graphicEl>
                                          </p:spTgt>
                                        </p:tgtEl>
                                        <p:attrNameLst>
                                          <p:attrName>ppt_x</p:attrName>
                                        </p:attrNameLst>
                                      </p:cBhvr>
                                      <p:tavLst>
                                        <p:tav tm="0">
                                          <p:val>
                                            <p:strVal val="#ppt_x"/>
                                          </p:val>
                                        </p:tav>
                                        <p:tav tm="100000">
                                          <p:val>
                                            <p:strVal val="#ppt_x"/>
                                          </p:val>
                                        </p:tav>
                                      </p:tavLst>
                                    </p:anim>
                                    <p:anim calcmode="lin" valueType="num">
                                      <p:cBhvr additive="base">
                                        <p:cTn id="84" dur="500" fill="hold"/>
                                        <p:tgtEl>
                                          <p:spTgt spid="4">
                                            <p:graphicEl>
                                              <a:dgm id="{1A288F86-5A6A-495A-B9F3-1037F3D46BDF}"/>
                                            </p:graphicEl>
                                          </p:spTgt>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4">
                                            <p:graphicEl>
                                              <a:dgm id="{AADD6DC6-FCD6-462E-81D3-9258D69F9578}"/>
                                            </p:graphicEl>
                                          </p:spTgt>
                                        </p:tgtEl>
                                        <p:attrNameLst>
                                          <p:attrName>style.visibility</p:attrName>
                                        </p:attrNameLst>
                                      </p:cBhvr>
                                      <p:to>
                                        <p:strVal val="visible"/>
                                      </p:to>
                                    </p:set>
                                    <p:anim calcmode="lin" valueType="num">
                                      <p:cBhvr additive="base">
                                        <p:cTn id="87" dur="500" fill="hold"/>
                                        <p:tgtEl>
                                          <p:spTgt spid="4">
                                            <p:graphicEl>
                                              <a:dgm id="{AADD6DC6-FCD6-462E-81D3-9258D69F9578}"/>
                                            </p:graphicEl>
                                          </p:spTgt>
                                        </p:tgtEl>
                                        <p:attrNameLst>
                                          <p:attrName>ppt_x</p:attrName>
                                        </p:attrNameLst>
                                      </p:cBhvr>
                                      <p:tavLst>
                                        <p:tav tm="0">
                                          <p:val>
                                            <p:strVal val="#ppt_x"/>
                                          </p:val>
                                        </p:tav>
                                        <p:tav tm="100000">
                                          <p:val>
                                            <p:strVal val="#ppt_x"/>
                                          </p:val>
                                        </p:tav>
                                      </p:tavLst>
                                    </p:anim>
                                    <p:anim calcmode="lin" valueType="num">
                                      <p:cBhvr additive="base">
                                        <p:cTn id="88" dur="500" fill="hold"/>
                                        <p:tgtEl>
                                          <p:spTgt spid="4">
                                            <p:graphicEl>
                                              <a:dgm id="{AADD6DC6-FCD6-462E-81D3-9258D69F9578}"/>
                                            </p:graphicEl>
                                          </p:spTgt>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4">
                                            <p:graphicEl>
                                              <a:dgm id="{EF3D7BD6-FDEE-434F-A434-4F22CEA46CAD}"/>
                                            </p:graphicEl>
                                          </p:spTgt>
                                        </p:tgtEl>
                                        <p:attrNameLst>
                                          <p:attrName>style.visibility</p:attrName>
                                        </p:attrNameLst>
                                      </p:cBhvr>
                                      <p:to>
                                        <p:strVal val="visible"/>
                                      </p:to>
                                    </p:set>
                                    <p:anim calcmode="lin" valueType="num">
                                      <p:cBhvr additive="base">
                                        <p:cTn id="91" dur="500" fill="hold"/>
                                        <p:tgtEl>
                                          <p:spTgt spid="4">
                                            <p:graphicEl>
                                              <a:dgm id="{EF3D7BD6-FDEE-434F-A434-4F22CEA46CAD}"/>
                                            </p:graphic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graphicEl>
                                              <a:dgm id="{EF3D7BD6-FDEE-434F-A434-4F22CEA46CAD}"/>
                                            </p:graphicEl>
                                          </p:spTgt>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4">
                                            <p:graphicEl>
                                              <a:dgm id="{62066279-177E-4F61-9B93-BE53FD0CE9DE}"/>
                                            </p:graphicEl>
                                          </p:spTgt>
                                        </p:tgtEl>
                                        <p:attrNameLst>
                                          <p:attrName>style.visibility</p:attrName>
                                        </p:attrNameLst>
                                      </p:cBhvr>
                                      <p:to>
                                        <p:strVal val="visible"/>
                                      </p:to>
                                    </p:set>
                                    <p:anim calcmode="lin" valueType="num">
                                      <p:cBhvr additive="base">
                                        <p:cTn id="95" dur="500" fill="hold"/>
                                        <p:tgtEl>
                                          <p:spTgt spid="4">
                                            <p:graphicEl>
                                              <a:dgm id="{62066279-177E-4F61-9B93-BE53FD0CE9DE}"/>
                                            </p:graphicEl>
                                          </p:spTgt>
                                        </p:tgtEl>
                                        <p:attrNameLst>
                                          <p:attrName>ppt_x</p:attrName>
                                        </p:attrNameLst>
                                      </p:cBhvr>
                                      <p:tavLst>
                                        <p:tav tm="0">
                                          <p:val>
                                            <p:strVal val="#ppt_x"/>
                                          </p:val>
                                        </p:tav>
                                        <p:tav tm="100000">
                                          <p:val>
                                            <p:strVal val="#ppt_x"/>
                                          </p:val>
                                        </p:tav>
                                      </p:tavLst>
                                    </p:anim>
                                    <p:anim calcmode="lin" valueType="num">
                                      <p:cBhvr additive="base">
                                        <p:cTn id="96" dur="500" fill="hold"/>
                                        <p:tgtEl>
                                          <p:spTgt spid="4">
                                            <p:graphicEl>
                                              <a:dgm id="{62066279-177E-4F61-9B93-BE53FD0CE9DE}"/>
                                            </p:graphicEl>
                                          </p:spTgt>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4">
                                            <p:graphicEl>
                                              <a:dgm id="{E7BA48D1-90F0-459D-B3E0-3C58321BD14A}"/>
                                            </p:graphicEl>
                                          </p:spTgt>
                                        </p:tgtEl>
                                        <p:attrNameLst>
                                          <p:attrName>style.visibility</p:attrName>
                                        </p:attrNameLst>
                                      </p:cBhvr>
                                      <p:to>
                                        <p:strVal val="visible"/>
                                      </p:to>
                                    </p:set>
                                    <p:anim calcmode="lin" valueType="num">
                                      <p:cBhvr additive="base">
                                        <p:cTn id="99" dur="500" fill="hold"/>
                                        <p:tgtEl>
                                          <p:spTgt spid="4">
                                            <p:graphicEl>
                                              <a:dgm id="{E7BA48D1-90F0-459D-B3E0-3C58321BD14A}"/>
                                            </p:graphicEl>
                                          </p:spTgt>
                                        </p:tgtEl>
                                        <p:attrNameLst>
                                          <p:attrName>ppt_x</p:attrName>
                                        </p:attrNameLst>
                                      </p:cBhvr>
                                      <p:tavLst>
                                        <p:tav tm="0">
                                          <p:val>
                                            <p:strVal val="#ppt_x"/>
                                          </p:val>
                                        </p:tav>
                                        <p:tav tm="100000">
                                          <p:val>
                                            <p:strVal val="#ppt_x"/>
                                          </p:val>
                                        </p:tav>
                                      </p:tavLst>
                                    </p:anim>
                                    <p:anim calcmode="lin" valueType="num">
                                      <p:cBhvr additive="base">
                                        <p:cTn id="100" dur="500" fill="hold"/>
                                        <p:tgtEl>
                                          <p:spTgt spid="4">
                                            <p:graphicEl>
                                              <a:dgm id="{E7BA48D1-90F0-459D-B3E0-3C58321BD14A}"/>
                                            </p:graphicEl>
                                          </p:spTgt>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4">
                                            <p:graphicEl>
                                              <a:dgm id="{E0DC53C0-C5DB-470C-82E7-066F416E5F87}"/>
                                            </p:graphicEl>
                                          </p:spTgt>
                                        </p:tgtEl>
                                        <p:attrNameLst>
                                          <p:attrName>style.visibility</p:attrName>
                                        </p:attrNameLst>
                                      </p:cBhvr>
                                      <p:to>
                                        <p:strVal val="visible"/>
                                      </p:to>
                                    </p:set>
                                    <p:anim calcmode="lin" valueType="num">
                                      <p:cBhvr additive="base">
                                        <p:cTn id="103" dur="500" fill="hold"/>
                                        <p:tgtEl>
                                          <p:spTgt spid="4">
                                            <p:graphicEl>
                                              <a:dgm id="{E0DC53C0-C5DB-470C-82E7-066F416E5F87}"/>
                                            </p:graphicEl>
                                          </p:spTgt>
                                        </p:tgtEl>
                                        <p:attrNameLst>
                                          <p:attrName>ppt_x</p:attrName>
                                        </p:attrNameLst>
                                      </p:cBhvr>
                                      <p:tavLst>
                                        <p:tav tm="0">
                                          <p:val>
                                            <p:strVal val="#ppt_x"/>
                                          </p:val>
                                        </p:tav>
                                        <p:tav tm="100000">
                                          <p:val>
                                            <p:strVal val="#ppt_x"/>
                                          </p:val>
                                        </p:tav>
                                      </p:tavLst>
                                    </p:anim>
                                    <p:anim calcmode="lin" valueType="num">
                                      <p:cBhvr additive="base">
                                        <p:cTn id="104" dur="500" fill="hold"/>
                                        <p:tgtEl>
                                          <p:spTgt spid="4">
                                            <p:graphicEl>
                                              <a:dgm id="{E0DC53C0-C5DB-470C-82E7-066F416E5F87}"/>
                                            </p:graphic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
                                            <p:graphicEl>
                                              <a:dgm id="{4A940B17-85F7-43C7-8596-74661158A42F}"/>
                                            </p:graphicEl>
                                          </p:spTgt>
                                        </p:tgtEl>
                                        <p:attrNameLst>
                                          <p:attrName>style.visibility</p:attrName>
                                        </p:attrNameLst>
                                      </p:cBhvr>
                                      <p:to>
                                        <p:strVal val="visible"/>
                                      </p:to>
                                    </p:set>
                                    <p:anim calcmode="lin" valueType="num">
                                      <p:cBhvr additive="base">
                                        <p:cTn id="109" dur="500" fill="hold"/>
                                        <p:tgtEl>
                                          <p:spTgt spid="4">
                                            <p:graphicEl>
                                              <a:dgm id="{4A940B17-85F7-43C7-8596-74661158A42F}"/>
                                            </p:graphicEl>
                                          </p:spTgt>
                                        </p:tgtEl>
                                        <p:attrNameLst>
                                          <p:attrName>ppt_x</p:attrName>
                                        </p:attrNameLst>
                                      </p:cBhvr>
                                      <p:tavLst>
                                        <p:tav tm="0">
                                          <p:val>
                                            <p:strVal val="#ppt_x"/>
                                          </p:val>
                                        </p:tav>
                                        <p:tav tm="100000">
                                          <p:val>
                                            <p:strVal val="#ppt_x"/>
                                          </p:val>
                                        </p:tav>
                                      </p:tavLst>
                                    </p:anim>
                                    <p:anim calcmode="lin" valueType="num">
                                      <p:cBhvr additive="base">
                                        <p:cTn id="110" dur="500" fill="hold"/>
                                        <p:tgtEl>
                                          <p:spTgt spid="4">
                                            <p:graphicEl>
                                              <a:dgm id="{4A940B17-85F7-43C7-8596-74661158A42F}"/>
                                            </p:graphicEl>
                                          </p:spTgt>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4">
                                            <p:graphicEl>
                                              <a:dgm id="{3BB479D3-20D8-4A13-8BFD-3974F9557421}"/>
                                            </p:graphicEl>
                                          </p:spTgt>
                                        </p:tgtEl>
                                        <p:attrNameLst>
                                          <p:attrName>style.visibility</p:attrName>
                                        </p:attrNameLst>
                                      </p:cBhvr>
                                      <p:to>
                                        <p:strVal val="visible"/>
                                      </p:to>
                                    </p:set>
                                    <p:anim calcmode="lin" valueType="num">
                                      <p:cBhvr additive="base">
                                        <p:cTn id="113" dur="500" fill="hold"/>
                                        <p:tgtEl>
                                          <p:spTgt spid="4">
                                            <p:graphicEl>
                                              <a:dgm id="{3BB479D3-20D8-4A13-8BFD-3974F9557421}"/>
                                            </p:graphicEl>
                                          </p:spTgt>
                                        </p:tgtEl>
                                        <p:attrNameLst>
                                          <p:attrName>ppt_x</p:attrName>
                                        </p:attrNameLst>
                                      </p:cBhvr>
                                      <p:tavLst>
                                        <p:tav tm="0">
                                          <p:val>
                                            <p:strVal val="#ppt_x"/>
                                          </p:val>
                                        </p:tav>
                                        <p:tav tm="100000">
                                          <p:val>
                                            <p:strVal val="#ppt_x"/>
                                          </p:val>
                                        </p:tav>
                                      </p:tavLst>
                                    </p:anim>
                                    <p:anim calcmode="lin" valueType="num">
                                      <p:cBhvr additive="base">
                                        <p:cTn id="114" dur="500" fill="hold"/>
                                        <p:tgtEl>
                                          <p:spTgt spid="4">
                                            <p:graphicEl>
                                              <a:dgm id="{3BB479D3-20D8-4A13-8BFD-3974F9557421}"/>
                                            </p:graphicEl>
                                          </p:spTgt>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4">
                                            <p:graphicEl>
                                              <a:dgm id="{CACFF6AD-92D1-4903-B010-DA6D6C7B3FD1}"/>
                                            </p:graphicEl>
                                          </p:spTgt>
                                        </p:tgtEl>
                                        <p:attrNameLst>
                                          <p:attrName>style.visibility</p:attrName>
                                        </p:attrNameLst>
                                      </p:cBhvr>
                                      <p:to>
                                        <p:strVal val="visible"/>
                                      </p:to>
                                    </p:set>
                                    <p:anim calcmode="lin" valueType="num">
                                      <p:cBhvr additive="base">
                                        <p:cTn id="117" dur="500" fill="hold"/>
                                        <p:tgtEl>
                                          <p:spTgt spid="4">
                                            <p:graphicEl>
                                              <a:dgm id="{CACFF6AD-92D1-4903-B010-DA6D6C7B3FD1}"/>
                                            </p:graphicEl>
                                          </p:spTgt>
                                        </p:tgtEl>
                                        <p:attrNameLst>
                                          <p:attrName>ppt_x</p:attrName>
                                        </p:attrNameLst>
                                      </p:cBhvr>
                                      <p:tavLst>
                                        <p:tav tm="0">
                                          <p:val>
                                            <p:strVal val="#ppt_x"/>
                                          </p:val>
                                        </p:tav>
                                        <p:tav tm="100000">
                                          <p:val>
                                            <p:strVal val="#ppt_x"/>
                                          </p:val>
                                        </p:tav>
                                      </p:tavLst>
                                    </p:anim>
                                    <p:anim calcmode="lin" valueType="num">
                                      <p:cBhvr additive="base">
                                        <p:cTn id="118" dur="500" fill="hold"/>
                                        <p:tgtEl>
                                          <p:spTgt spid="4">
                                            <p:graphicEl>
                                              <a:dgm id="{CACFF6AD-92D1-4903-B010-DA6D6C7B3FD1}"/>
                                            </p:graphicEl>
                                          </p:spTgt>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4">
                                            <p:graphicEl>
                                              <a:dgm id="{783A81B7-4426-4CB6-9B74-5AC827ACF047}"/>
                                            </p:graphicEl>
                                          </p:spTgt>
                                        </p:tgtEl>
                                        <p:attrNameLst>
                                          <p:attrName>style.visibility</p:attrName>
                                        </p:attrNameLst>
                                      </p:cBhvr>
                                      <p:to>
                                        <p:strVal val="visible"/>
                                      </p:to>
                                    </p:set>
                                    <p:anim calcmode="lin" valueType="num">
                                      <p:cBhvr additive="base">
                                        <p:cTn id="121" dur="500" fill="hold"/>
                                        <p:tgtEl>
                                          <p:spTgt spid="4">
                                            <p:graphicEl>
                                              <a:dgm id="{783A81B7-4426-4CB6-9B74-5AC827ACF047}"/>
                                            </p:graphicEl>
                                          </p:spTgt>
                                        </p:tgtEl>
                                        <p:attrNameLst>
                                          <p:attrName>ppt_x</p:attrName>
                                        </p:attrNameLst>
                                      </p:cBhvr>
                                      <p:tavLst>
                                        <p:tav tm="0">
                                          <p:val>
                                            <p:strVal val="#ppt_x"/>
                                          </p:val>
                                        </p:tav>
                                        <p:tav tm="100000">
                                          <p:val>
                                            <p:strVal val="#ppt_x"/>
                                          </p:val>
                                        </p:tav>
                                      </p:tavLst>
                                    </p:anim>
                                    <p:anim calcmode="lin" valueType="num">
                                      <p:cBhvr additive="base">
                                        <p:cTn id="122" dur="500" fill="hold"/>
                                        <p:tgtEl>
                                          <p:spTgt spid="4">
                                            <p:graphicEl>
                                              <a:dgm id="{783A81B7-4426-4CB6-9B74-5AC827ACF047}"/>
                                            </p:graphicEl>
                                          </p:spTgt>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4">
                                            <p:graphicEl>
                                              <a:dgm id="{4981F091-186B-4E85-A858-4FC957B4DFC8}"/>
                                            </p:graphicEl>
                                          </p:spTgt>
                                        </p:tgtEl>
                                        <p:attrNameLst>
                                          <p:attrName>style.visibility</p:attrName>
                                        </p:attrNameLst>
                                      </p:cBhvr>
                                      <p:to>
                                        <p:strVal val="visible"/>
                                      </p:to>
                                    </p:set>
                                    <p:anim calcmode="lin" valueType="num">
                                      <p:cBhvr additive="base">
                                        <p:cTn id="125" dur="500" fill="hold"/>
                                        <p:tgtEl>
                                          <p:spTgt spid="4">
                                            <p:graphicEl>
                                              <a:dgm id="{4981F091-186B-4E85-A858-4FC957B4DFC8}"/>
                                            </p:graphicEl>
                                          </p:spTgt>
                                        </p:tgtEl>
                                        <p:attrNameLst>
                                          <p:attrName>ppt_x</p:attrName>
                                        </p:attrNameLst>
                                      </p:cBhvr>
                                      <p:tavLst>
                                        <p:tav tm="0">
                                          <p:val>
                                            <p:strVal val="#ppt_x"/>
                                          </p:val>
                                        </p:tav>
                                        <p:tav tm="100000">
                                          <p:val>
                                            <p:strVal val="#ppt_x"/>
                                          </p:val>
                                        </p:tav>
                                      </p:tavLst>
                                    </p:anim>
                                    <p:anim calcmode="lin" valueType="num">
                                      <p:cBhvr additive="base">
                                        <p:cTn id="126" dur="500" fill="hold"/>
                                        <p:tgtEl>
                                          <p:spTgt spid="4">
                                            <p:graphicEl>
                                              <a:dgm id="{4981F091-186B-4E85-A858-4FC957B4DFC8}"/>
                                            </p:graphicEl>
                                          </p:spTgt>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4">
                                            <p:graphicEl>
                                              <a:dgm id="{B2721E4C-DB6D-4F81-8D42-34772F41CC9C}"/>
                                            </p:graphicEl>
                                          </p:spTgt>
                                        </p:tgtEl>
                                        <p:attrNameLst>
                                          <p:attrName>style.visibility</p:attrName>
                                        </p:attrNameLst>
                                      </p:cBhvr>
                                      <p:to>
                                        <p:strVal val="visible"/>
                                      </p:to>
                                    </p:set>
                                    <p:anim calcmode="lin" valueType="num">
                                      <p:cBhvr additive="base">
                                        <p:cTn id="129" dur="500" fill="hold"/>
                                        <p:tgtEl>
                                          <p:spTgt spid="4">
                                            <p:graphicEl>
                                              <a:dgm id="{B2721E4C-DB6D-4F81-8D42-34772F41CC9C}"/>
                                            </p:graphicEl>
                                          </p:spTgt>
                                        </p:tgtEl>
                                        <p:attrNameLst>
                                          <p:attrName>ppt_x</p:attrName>
                                        </p:attrNameLst>
                                      </p:cBhvr>
                                      <p:tavLst>
                                        <p:tav tm="0">
                                          <p:val>
                                            <p:strVal val="#ppt_x"/>
                                          </p:val>
                                        </p:tav>
                                        <p:tav tm="100000">
                                          <p:val>
                                            <p:strVal val="#ppt_x"/>
                                          </p:val>
                                        </p:tav>
                                      </p:tavLst>
                                    </p:anim>
                                    <p:anim calcmode="lin" valueType="num">
                                      <p:cBhvr additive="base">
                                        <p:cTn id="130" dur="500" fill="hold"/>
                                        <p:tgtEl>
                                          <p:spTgt spid="4">
                                            <p:graphicEl>
                                              <a:dgm id="{B2721E4C-DB6D-4F81-8D42-34772F41CC9C}"/>
                                            </p:graphicEl>
                                          </p:spTgt>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4">
                                            <p:graphicEl>
                                              <a:dgm id="{AE301B03-B23B-401D-8342-BECDD4655933}"/>
                                            </p:graphicEl>
                                          </p:spTgt>
                                        </p:tgtEl>
                                        <p:attrNameLst>
                                          <p:attrName>style.visibility</p:attrName>
                                        </p:attrNameLst>
                                      </p:cBhvr>
                                      <p:to>
                                        <p:strVal val="visible"/>
                                      </p:to>
                                    </p:set>
                                    <p:anim calcmode="lin" valueType="num">
                                      <p:cBhvr additive="base">
                                        <p:cTn id="133" dur="500" fill="hold"/>
                                        <p:tgtEl>
                                          <p:spTgt spid="4">
                                            <p:graphicEl>
                                              <a:dgm id="{AE301B03-B23B-401D-8342-BECDD4655933}"/>
                                            </p:graphicEl>
                                          </p:spTgt>
                                        </p:tgtEl>
                                        <p:attrNameLst>
                                          <p:attrName>ppt_x</p:attrName>
                                        </p:attrNameLst>
                                      </p:cBhvr>
                                      <p:tavLst>
                                        <p:tav tm="0">
                                          <p:val>
                                            <p:strVal val="#ppt_x"/>
                                          </p:val>
                                        </p:tav>
                                        <p:tav tm="100000">
                                          <p:val>
                                            <p:strVal val="#ppt_x"/>
                                          </p:val>
                                        </p:tav>
                                      </p:tavLst>
                                    </p:anim>
                                    <p:anim calcmode="lin" valueType="num">
                                      <p:cBhvr additive="base">
                                        <p:cTn id="134" dur="500" fill="hold"/>
                                        <p:tgtEl>
                                          <p:spTgt spid="4">
                                            <p:graphicEl>
                                              <a:dgm id="{AE301B03-B23B-401D-8342-BECDD4655933}"/>
                                            </p:graphicEl>
                                          </p:spTgt>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4">
                                            <p:graphicEl>
                                              <a:dgm id="{97E33D0C-2AE1-4B1B-AC5A-7893B54FCBD3}"/>
                                            </p:graphicEl>
                                          </p:spTgt>
                                        </p:tgtEl>
                                        <p:attrNameLst>
                                          <p:attrName>style.visibility</p:attrName>
                                        </p:attrNameLst>
                                      </p:cBhvr>
                                      <p:to>
                                        <p:strVal val="visible"/>
                                      </p:to>
                                    </p:set>
                                    <p:anim calcmode="lin" valueType="num">
                                      <p:cBhvr additive="base">
                                        <p:cTn id="137" dur="500" fill="hold"/>
                                        <p:tgtEl>
                                          <p:spTgt spid="4">
                                            <p:graphicEl>
                                              <a:dgm id="{97E33D0C-2AE1-4B1B-AC5A-7893B54FCBD3}"/>
                                            </p:graphicEl>
                                          </p:spTgt>
                                        </p:tgtEl>
                                        <p:attrNameLst>
                                          <p:attrName>ppt_x</p:attrName>
                                        </p:attrNameLst>
                                      </p:cBhvr>
                                      <p:tavLst>
                                        <p:tav tm="0">
                                          <p:val>
                                            <p:strVal val="#ppt_x"/>
                                          </p:val>
                                        </p:tav>
                                        <p:tav tm="100000">
                                          <p:val>
                                            <p:strVal val="#ppt_x"/>
                                          </p:val>
                                        </p:tav>
                                      </p:tavLst>
                                    </p:anim>
                                    <p:anim calcmode="lin" valueType="num">
                                      <p:cBhvr additive="base">
                                        <p:cTn id="138" dur="500" fill="hold"/>
                                        <p:tgtEl>
                                          <p:spTgt spid="4">
                                            <p:graphicEl>
                                              <a:dgm id="{97E33D0C-2AE1-4B1B-AC5A-7893B54FCBD3}"/>
                                            </p:graphicEl>
                                          </p:spTgt>
                                        </p:tgtEl>
                                        <p:attrNameLst>
                                          <p:attrName>ppt_y</p:attrName>
                                        </p:attrNameLst>
                                      </p:cBhvr>
                                      <p:tavLst>
                                        <p:tav tm="0">
                                          <p:val>
                                            <p:strVal val="1+#ppt_h/2"/>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presetID="2" presetClass="entr" presetSubtype="4" fill="hold" grpId="0" nodeType="clickEffect">
                                  <p:stCondLst>
                                    <p:cond delay="0"/>
                                  </p:stCondLst>
                                  <p:childTnLst>
                                    <p:set>
                                      <p:cBhvr>
                                        <p:cTn id="142" dur="1" fill="hold">
                                          <p:stCondLst>
                                            <p:cond delay="0"/>
                                          </p:stCondLst>
                                        </p:cTn>
                                        <p:tgtEl>
                                          <p:spTgt spid="4">
                                            <p:graphicEl>
                                              <a:dgm id="{24889077-7332-487A-B2EB-81765789B30D}"/>
                                            </p:graphicEl>
                                          </p:spTgt>
                                        </p:tgtEl>
                                        <p:attrNameLst>
                                          <p:attrName>style.visibility</p:attrName>
                                        </p:attrNameLst>
                                      </p:cBhvr>
                                      <p:to>
                                        <p:strVal val="visible"/>
                                      </p:to>
                                    </p:set>
                                    <p:anim calcmode="lin" valueType="num">
                                      <p:cBhvr additive="base">
                                        <p:cTn id="143" dur="500" fill="hold"/>
                                        <p:tgtEl>
                                          <p:spTgt spid="4">
                                            <p:graphicEl>
                                              <a:dgm id="{24889077-7332-487A-B2EB-81765789B30D}"/>
                                            </p:graphicEl>
                                          </p:spTgt>
                                        </p:tgtEl>
                                        <p:attrNameLst>
                                          <p:attrName>ppt_x</p:attrName>
                                        </p:attrNameLst>
                                      </p:cBhvr>
                                      <p:tavLst>
                                        <p:tav tm="0">
                                          <p:val>
                                            <p:strVal val="#ppt_x"/>
                                          </p:val>
                                        </p:tav>
                                        <p:tav tm="100000">
                                          <p:val>
                                            <p:strVal val="#ppt_x"/>
                                          </p:val>
                                        </p:tav>
                                      </p:tavLst>
                                    </p:anim>
                                    <p:anim calcmode="lin" valueType="num">
                                      <p:cBhvr additive="base">
                                        <p:cTn id="144" dur="500" fill="hold"/>
                                        <p:tgtEl>
                                          <p:spTgt spid="4">
                                            <p:graphicEl>
                                              <a:dgm id="{24889077-7332-487A-B2EB-81765789B30D}"/>
                                            </p:graphicEl>
                                          </p:spTgt>
                                        </p:tgtEl>
                                        <p:attrNameLst>
                                          <p:attrName>ppt_y</p:attrName>
                                        </p:attrNameLst>
                                      </p:cBhvr>
                                      <p:tavLst>
                                        <p:tav tm="0">
                                          <p:val>
                                            <p:strVal val="1+#ppt_h/2"/>
                                          </p:val>
                                        </p:tav>
                                        <p:tav tm="100000">
                                          <p:val>
                                            <p:strVal val="#ppt_y"/>
                                          </p:val>
                                        </p:tav>
                                      </p:tavLst>
                                    </p:anim>
                                  </p:childTnLst>
                                </p:cTn>
                              </p:par>
                              <p:par>
                                <p:cTn id="145" presetID="2" presetClass="entr" presetSubtype="4" fill="hold" grpId="0" nodeType="withEffect">
                                  <p:stCondLst>
                                    <p:cond delay="0"/>
                                  </p:stCondLst>
                                  <p:childTnLst>
                                    <p:set>
                                      <p:cBhvr>
                                        <p:cTn id="146" dur="1" fill="hold">
                                          <p:stCondLst>
                                            <p:cond delay="0"/>
                                          </p:stCondLst>
                                        </p:cTn>
                                        <p:tgtEl>
                                          <p:spTgt spid="4">
                                            <p:graphicEl>
                                              <a:dgm id="{BF995DFC-8E97-484D-8B4C-87190FE84BBE}"/>
                                            </p:graphicEl>
                                          </p:spTgt>
                                        </p:tgtEl>
                                        <p:attrNameLst>
                                          <p:attrName>style.visibility</p:attrName>
                                        </p:attrNameLst>
                                      </p:cBhvr>
                                      <p:to>
                                        <p:strVal val="visible"/>
                                      </p:to>
                                    </p:set>
                                    <p:anim calcmode="lin" valueType="num">
                                      <p:cBhvr additive="base">
                                        <p:cTn id="147" dur="500" fill="hold"/>
                                        <p:tgtEl>
                                          <p:spTgt spid="4">
                                            <p:graphicEl>
                                              <a:dgm id="{BF995DFC-8E97-484D-8B4C-87190FE84BBE}"/>
                                            </p:graphicEl>
                                          </p:spTgt>
                                        </p:tgtEl>
                                        <p:attrNameLst>
                                          <p:attrName>ppt_x</p:attrName>
                                        </p:attrNameLst>
                                      </p:cBhvr>
                                      <p:tavLst>
                                        <p:tav tm="0">
                                          <p:val>
                                            <p:strVal val="#ppt_x"/>
                                          </p:val>
                                        </p:tav>
                                        <p:tav tm="100000">
                                          <p:val>
                                            <p:strVal val="#ppt_x"/>
                                          </p:val>
                                        </p:tav>
                                      </p:tavLst>
                                    </p:anim>
                                    <p:anim calcmode="lin" valueType="num">
                                      <p:cBhvr additive="base">
                                        <p:cTn id="148" dur="500" fill="hold"/>
                                        <p:tgtEl>
                                          <p:spTgt spid="4">
                                            <p:graphicEl>
                                              <a:dgm id="{BF995DFC-8E97-484D-8B4C-87190FE84BBE}"/>
                                            </p:graphicEl>
                                          </p:spTgt>
                                        </p:tgtEl>
                                        <p:attrNameLst>
                                          <p:attrName>ppt_y</p:attrName>
                                        </p:attrNameLst>
                                      </p:cBhvr>
                                      <p:tavLst>
                                        <p:tav tm="0">
                                          <p:val>
                                            <p:strVal val="1+#ppt_h/2"/>
                                          </p:val>
                                        </p:tav>
                                        <p:tav tm="100000">
                                          <p:val>
                                            <p:strVal val="#ppt_y"/>
                                          </p:val>
                                        </p:tav>
                                      </p:tavLst>
                                    </p:anim>
                                  </p:childTnLst>
                                </p:cTn>
                              </p:par>
                              <p:par>
                                <p:cTn id="149" presetID="2" presetClass="entr" presetSubtype="4" fill="hold" grpId="0" nodeType="withEffect">
                                  <p:stCondLst>
                                    <p:cond delay="0"/>
                                  </p:stCondLst>
                                  <p:childTnLst>
                                    <p:set>
                                      <p:cBhvr>
                                        <p:cTn id="150" dur="1" fill="hold">
                                          <p:stCondLst>
                                            <p:cond delay="0"/>
                                          </p:stCondLst>
                                        </p:cTn>
                                        <p:tgtEl>
                                          <p:spTgt spid="4">
                                            <p:graphicEl>
                                              <a:dgm id="{D289F887-1F56-4524-96D1-0B7427F89E3E}"/>
                                            </p:graphicEl>
                                          </p:spTgt>
                                        </p:tgtEl>
                                        <p:attrNameLst>
                                          <p:attrName>style.visibility</p:attrName>
                                        </p:attrNameLst>
                                      </p:cBhvr>
                                      <p:to>
                                        <p:strVal val="visible"/>
                                      </p:to>
                                    </p:set>
                                    <p:anim calcmode="lin" valueType="num">
                                      <p:cBhvr additive="base">
                                        <p:cTn id="151" dur="500" fill="hold"/>
                                        <p:tgtEl>
                                          <p:spTgt spid="4">
                                            <p:graphicEl>
                                              <a:dgm id="{D289F887-1F56-4524-96D1-0B7427F89E3E}"/>
                                            </p:graphicEl>
                                          </p:spTgt>
                                        </p:tgtEl>
                                        <p:attrNameLst>
                                          <p:attrName>ppt_x</p:attrName>
                                        </p:attrNameLst>
                                      </p:cBhvr>
                                      <p:tavLst>
                                        <p:tav tm="0">
                                          <p:val>
                                            <p:strVal val="#ppt_x"/>
                                          </p:val>
                                        </p:tav>
                                        <p:tav tm="100000">
                                          <p:val>
                                            <p:strVal val="#ppt_x"/>
                                          </p:val>
                                        </p:tav>
                                      </p:tavLst>
                                    </p:anim>
                                    <p:anim calcmode="lin" valueType="num">
                                      <p:cBhvr additive="base">
                                        <p:cTn id="152" dur="500" fill="hold"/>
                                        <p:tgtEl>
                                          <p:spTgt spid="4">
                                            <p:graphicEl>
                                              <a:dgm id="{D289F887-1F56-4524-96D1-0B7427F89E3E}"/>
                                            </p:graphicEl>
                                          </p:spTgt>
                                        </p:tgtEl>
                                        <p:attrNameLst>
                                          <p:attrName>ppt_y</p:attrName>
                                        </p:attrNameLst>
                                      </p:cBhvr>
                                      <p:tavLst>
                                        <p:tav tm="0">
                                          <p:val>
                                            <p:strVal val="1+#ppt_h/2"/>
                                          </p:val>
                                        </p:tav>
                                        <p:tav tm="100000">
                                          <p:val>
                                            <p:strVal val="#ppt_y"/>
                                          </p:val>
                                        </p:tav>
                                      </p:tavLst>
                                    </p:anim>
                                  </p:childTnLst>
                                </p:cTn>
                              </p:par>
                              <p:par>
                                <p:cTn id="153" presetID="2" presetClass="entr" presetSubtype="4" fill="hold" grpId="0" nodeType="withEffect">
                                  <p:stCondLst>
                                    <p:cond delay="0"/>
                                  </p:stCondLst>
                                  <p:childTnLst>
                                    <p:set>
                                      <p:cBhvr>
                                        <p:cTn id="154" dur="1" fill="hold">
                                          <p:stCondLst>
                                            <p:cond delay="0"/>
                                          </p:stCondLst>
                                        </p:cTn>
                                        <p:tgtEl>
                                          <p:spTgt spid="4">
                                            <p:graphicEl>
                                              <a:dgm id="{EA94A4CF-AD91-41AD-83AD-4F4DB9B022B0}"/>
                                            </p:graphicEl>
                                          </p:spTgt>
                                        </p:tgtEl>
                                        <p:attrNameLst>
                                          <p:attrName>style.visibility</p:attrName>
                                        </p:attrNameLst>
                                      </p:cBhvr>
                                      <p:to>
                                        <p:strVal val="visible"/>
                                      </p:to>
                                    </p:set>
                                    <p:anim calcmode="lin" valueType="num">
                                      <p:cBhvr additive="base">
                                        <p:cTn id="155" dur="500" fill="hold"/>
                                        <p:tgtEl>
                                          <p:spTgt spid="4">
                                            <p:graphicEl>
                                              <a:dgm id="{EA94A4CF-AD91-41AD-83AD-4F4DB9B022B0}"/>
                                            </p:graphicEl>
                                          </p:spTgt>
                                        </p:tgtEl>
                                        <p:attrNameLst>
                                          <p:attrName>ppt_x</p:attrName>
                                        </p:attrNameLst>
                                      </p:cBhvr>
                                      <p:tavLst>
                                        <p:tav tm="0">
                                          <p:val>
                                            <p:strVal val="#ppt_x"/>
                                          </p:val>
                                        </p:tav>
                                        <p:tav tm="100000">
                                          <p:val>
                                            <p:strVal val="#ppt_x"/>
                                          </p:val>
                                        </p:tav>
                                      </p:tavLst>
                                    </p:anim>
                                    <p:anim calcmode="lin" valueType="num">
                                      <p:cBhvr additive="base">
                                        <p:cTn id="156" dur="500" fill="hold"/>
                                        <p:tgtEl>
                                          <p:spTgt spid="4">
                                            <p:graphicEl>
                                              <a:dgm id="{EA94A4CF-AD91-41AD-83AD-4F4DB9B022B0}"/>
                                            </p:graphicEl>
                                          </p:spTgt>
                                        </p:tgtEl>
                                        <p:attrNameLst>
                                          <p:attrName>ppt_y</p:attrName>
                                        </p:attrNameLst>
                                      </p:cBhvr>
                                      <p:tavLst>
                                        <p:tav tm="0">
                                          <p:val>
                                            <p:strVal val="1+#ppt_h/2"/>
                                          </p:val>
                                        </p:tav>
                                        <p:tav tm="100000">
                                          <p:val>
                                            <p:strVal val="#ppt_y"/>
                                          </p:val>
                                        </p:tav>
                                      </p:tavLst>
                                    </p:anim>
                                  </p:childTnLst>
                                </p:cTn>
                              </p:par>
                              <p:par>
                                <p:cTn id="157" presetID="2" presetClass="entr" presetSubtype="4" fill="hold" grpId="0" nodeType="withEffect">
                                  <p:stCondLst>
                                    <p:cond delay="0"/>
                                  </p:stCondLst>
                                  <p:childTnLst>
                                    <p:set>
                                      <p:cBhvr>
                                        <p:cTn id="158" dur="1" fill="hold">
                                          <p:stCondLst>
                                            <p:cond delay="0"/>
                                          </p:stCondLst>
                                        </p:cTn>
                                        <p:tgtEl>
                                          <p:spTgt spid="4">
                                            <p:graphicEl>
                                              <a:dgm id="{F089C08E-47D3-4B92-A051-B5F8AE66F35E}"/>
                                            </p:graphicEl>
                                          </p:spTgt>
                                        </p:tgtEl>
                                        <p:attrNameLst>
                                          <p:attrName>style.visibility</p:attrName>
                                        </p:attrNameLst>
                                      </p:cBhvr>
                                      <p:to>
                                        <p:strVal val="visible"/>
                                      </p:to>
                                    </p:set>
                                    <p:anim calcmode="lin" valueType="num">
                                      <p:cBhvr additive="base">
                                        <p:cTn id="159" dur="500" fill="hold"/>
                                        <p:tgtEl>
                                          <p:spTgt spid="4">
                                            <p:graphicEl>
                                              <a:dgm id="{F089C08E-47D3-4B92-A051-B5F8AE66F35E}"/>
                                            </p:graphicEl>
                                          </p:spTgt>
                                        </p:tgtEl>
                                        <p:attrNameLst>
                                          <p:attrName>ppt_x</p:attrName>
                                        </p:attrNameLst>
                                      </p:cBhvr>
                                      <p:tavLst>
                                        <p:tav tm="0">
                                          <p:val>
                                            <p:strVal val="#ppt_x"/>
                                          </p:val>
                                        </p:tav>
                                        <p:tav tm="100000">
                                          <p:val>
                                            <p:strVal val="#ppt_x"/>
                                          </p:val>
                                        </p:tav>
                                      </p:tavLst>
                                    </p:anim>
                                    <p:anim calcmode="lin" valueType="num">
                                      <p:cBhvr additive="base">
                                        <p:cTn id="160" dur="500" fill="hold"/>
                                        <p:tgtEl>
                                          <p:spTgt spid="4">
                                            <p:graphicEl>
                                              <a:dgm id="{F089C08E-47D3-4B92-A051-B5F8AE66F35E}"/>
                                            </p:graphicEl>
                                          </p:spTgt>
                                        </p:tgtEl>
                                        <p:attrNameLst>
                                          <p:attrName>ppt_y</p:attrName>
                                        </p:attrNameLst>
                                      </p:cBhvr>
                                      <p:tavLst>
                                        <p:tav tm="0">
                                          <p:val>
                                            <p:strVal val="1+#ppt_h/2"/>
                                          </p:val>
                                        </p:tav>
                                        <p:tav tm="100000">
                                          <p:val>
                                            <p:strVal val="#ppt_y"/>
                                          </p:val>
                                        </p:tav>
                                      </p:tavLst>
                                    </p:anim>
                                  </p:childTnLst>
                                </p:cTn>
                              </p:par>
                              <p:par>
                                <p:cTn id="161" presetID="2" presetClass="entr" presetSubtype="4" fill="hold" grpId="0" nodeType="withEffect">
                                  <p:stCondLst>
                                    <p:cond delay="0"/>
                                  </p:stCondLst>
                                  <p:childTnLst>
                                    <p:set>
                                      <p:cBhvr>
                                        <p:cTn id="162" dur="1" fill="hold">
                                          <p:stCondLst>
                                            <p:cond delay="0"/>
                                          </p:stCondLst>
                                        </p:cTn>
                                        <p:tgtEl>
                                          <p:spTgt spid="4">
                                            <p:graphicEl>
                                              <a:dgm id="{D31D2355-6DF0-4591-9552-6A0CE5CE9881}"/>
                                            </p:graphicEl>
                                          </p:spTgt>
                                        </p:tgtEl>
                                        <p:attrNameLst>
                                          <p:attrName>style.visibility</p:attrName>
                                        </p:attrNameLst>
                                      </p:cBhvr>
                                      <p:to>
                                        <p:strVal val="visible"/>
                                      </p:to>
                                    </p:set>
                                    <p:anim calcmode="lin" valueType="num">
                                      <p:cBhvr additive="base">
                                        <p:cTn id="163" dur="500" fill="hold"/>
                                        <p:tgtEl>
                                          <p:spTgt spid="4">
                                            <p:graphicEl>
                                              <a:dgm id="{D31D2355-6DF0-4591-9552-6A0CE5CE9881}"/>
                                            </p:graphicEl>
                                          </p:spTgt>
                                        </p:tgtEl>
                                        <p:attrNameLst>
                                          <p:attrName>ppt_x</p:attrName>
                                        </p:attrNameLst>
                                      </p:cBhvr>
                                      <p:tavLst>
                                        <p:tav tm="0">
                                          <p:val>
                                            <p:strVal val="#ppt_x"/>
                                          </p:val>
                                        </p:tav>
                                        <p:tav tm="100000">
                                          <p:val>
                                            <p:strVal val="#ppt_x"/>
                                          </p:val>
                                        </p:tav>
                                      </p:tavLst>
                                    </p:anim>
                                    <p:anim calcmode="lin" valueType="num">
                                      <p:cBhvr additive="base">
                                        <p:cTn id="164" dur="500" fill="hold"/>
                                        <p:tgtEl>
                                          <p:spTgt spid="4">
                                            <p:graphicEl>
                                              <a:dgm id="{D31D2355-6DF0-4591-9552-6A0CE5CE9881}"/>
                                            </p:graphicEl>
                                          </p:spTgt>
                                        </p:tgtEl>
                                        <p:attrNameLst>
                                          <p:attrName>ppt_y</p:attrName>
                                        </p:attrNameLst>
                                      </p:cBhvr>
                                      <p:tavLst>
                                        <p:tav tm="0">
                                          <p:val>
                                            <p:strVal val="1+#ppt_h/2"/>
                                          </p:val>
                                        </p:tav>
                                        <p:tav tm="100000">
                                          <p:val>
                                            <p:strVal val="#ppt_y"/>
                                          </p:val>
                                        </p:tav>
                                      </p:tavLst>
                                    </p:anim>
                                  </p:childTnLst>
                                </p:cTn>
                              </p:par>
                              <p:par>
                                <p:cTn id="165" presetID="2" presetClass="entr" presetSubtype="4" fill="hold" grpId="0" nodeType="withEffect">
                                  <p:stCondLst>
                                    <p:cond delay="0"/>
                                  </p:stCondLst>
                                  <p:childTnLst>
                                    <p:set>
                                      <p:cBhvr>
                                        <p:cTn id="166" dur="1" fill="hold">
                                          <p:stCondLst>
                                            <p:cond delay="0"/>
                                          </p:stCondLst>
                                        </p:cTn>
                                        <p:tgtEl>
                                          <p:spTgt spid="4">
                                            <p:graphicEl>
                                              <a:dgm id="{A19049FF-E572-453C-80B9-18931F874CF0}"/>
                                            </p:graphicEl>
                                          </p:spTgt>
                                        </p:tgtEl>
                                        <p:attrNameLst>
                                          <p:attrName>style.visibility</p:attrName>
                                        </p:attrNameLst>
                                      </p:cBhvr>
                                      <p:to>
                                        <p:strVal val="visible"/>
                                      </p:to>
                                    </p:set>
                                    <p:anim calcmode="lin" valueType="num">
                                      <p:cBhvr additive="base">
                                        <p:cTn id="167" dur="500" fill="hold"/>
                                        <p:tgtEl>
                                          <p:spTgt spid="4">
                                            <p:graphicEl>
                                              <a:dgm id="{A19049FF-E572-453C-80B9-18931F874CF0}"/>
                                            </p:graphicEl>
                                          </p:spTgt>
                                        </p:tgtEl>
                                        <p:attrNameLst>
                                          <p:attrName>ppt_x</p:attrName>
                                        </p:attrNameLst>
                                      </p:cBhvr>
                                      <p:tavLst>
                                        <p:tav tm="0">
                                          <p:val>
                                            <p:strVal val="#ppt_x"/>
                                          </p:val>
                                        </p:tav>
                                        <p:tav tm="100000">
                                          <p:val>
                                            <p:strVal val="#ppt_x"/>
                                          </p:val>
                                        </p:tav>
                                      </p:tavLst>
                                    </p:anim>
                                    <p:anim calcmode="lin" valueType="num">
                                      <p:cBhvr additive="base">
                                        <p:cTn id="168" dur="500" fill="hold"/>
                                        <p:tgtEl>
                                          <p:spTgt spid="4">
                                            <p:graphicEl>
                                              <a:dgm id="{A19049FF-E572-453C-80B9-18931F874CF0}"/>
                                            </p:graphicEl>
                                          </p:spTgt>
                                        </p:tgtEl>
                                        <p:attrNameLst>
                                          <p:attrName>ppt_y</p:attrName>
                                        </p:attrNameLst>
                                      </p:cBhvr>
                                      <p:tavLst>
                                        <p:tav tm="0">
                                          <p:val>
                                            <p:strVal val="1+#ppt_h/2"/>
                                          </p:val>
                                        </p:tav>
                                        <p:tav tm="100000">
                                          <p:val>
                                            <p:strVal val="#ppt_y"/>
                                          </p:val>
                                        </p:tav>
                                      </p:tavLst>
                                    </p:anim>
                                  </p:childTnLst>
                                </p:cTn>
                              </p:par>
                              <p:par>
                                <p:cTn id="169" presetID="2" presetClass="entr" presetSubtype="4" fill="hold" grpId="0" nodeType="withEffect">
                                  <p:stCondLst>
                                    <p:cond delay="0"/>
                                  </p:stCondLst>
                                  <p:childTnLst>
                                    <p:set>
                                      <p:cBhvr>
                                        <p:cTn id="170" dur="1" fill="hold">
                                          <p:stCondLst>
                                            <p:cond delay="0"/>
                                          </p:stCondLst>
                                        </p:cTn>
                                        <p:tgtEl>
                                          <p:spTgt spid="4">
                                            <p:graphicEl>
                                              <a:dgm id="{EC6D4D97-AB67-4CD4-BA11-4523E41A204E}"/>
                                            </p:graphicEl>
                                          </p:spTgt>
                                        </p:tgtEl>
                                        <p:attrNameLst>
                                          <p:attrName>style.visibility</p:attrName>
                                        </p:attrNameLst>
                                      </p:cBhvr>
                                      <p:to>
                                        <p:strVal val="visible"/>
                                      </p:to>
                                    </p:set>
                                    <p:anim calcmode="lin" valueType="num">
                                      <p:cBhvr additive="base">
                                        <p:cTn id="171" dur="500" fill="hold"/>
                                        <p:tgtEl>
                                          <p:spTgt spid="4">
                                            <p:graphicEl>
                                              <a:dgm id="{EC6D4D97-AB67-4CD4-BA11-4523E41A204E}"/>
                                            </p:graphicEl>
                                          </p:spTgt>
                                        </p:tgtEl>
                                        <p:attrNameLst>
                                          <p:attrName>ppt_x</p:attrName>
                                        </p:attrNameLst>
                                      </p:cBhvr>
                                      <p:tavLst>
                                        <p:tav tm="0">
                                          <p:val>
                                            <p:strVal val="#ppt_x"/>
                                          </p:val>
                                        </p:tav>
                                        <p:tav tm="100000">
                                          <p:val>
                                            <p:strVal val="#ppt_x"/>
                                          </p:val>
                                        </p:tav>
                                      </p:tavLst>
                                    </p:anim>
                                    <p:anim calcmode="lin" valueType="num">
                                      <p:cBhvr additive="base">
                                        <p:cTn id="172" dur="500" fill="hold"/>
                                        <p:tgtEl>
                                          <p:spTgt spid="4">
                                            <p:graphicEl>
                                              <a:dgm id="{EC6D4D97-AB67-4CD4-BA11-4523E41A204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1">
            <a:alphaModFix amt="43000"/>
            <a:lum/>
          </a:blip>
          <a:srcRect/>
          <a:stretch>
            <a:fillRect l="-6000" r="-6000"/>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实现中华民族伟大复兴</a:t>
            </a:r>
            <a:endParaRPr lang="zh-CN" altLang="en-US" dirty="0"/>
          </a:p>
        </p:txBody>
      </p:sp>
      <p:sp>
        <p:nvSpPr>
          <p:cNvPr id="3" name="矩形 2"/>
          <p:cNvSpPr/>
          <p:nvPr/>
        </p:nvSpPr>
        <p:spPr>
          <a:xfrm>
            <a:off x="251520" y="1268760"/>
            <a:ext cx="8280920" cy="4575035"/>
          </a:xfrm>
          <a:prstGeom prst="rect">
            <a:avLst/>
          </a:prstGeom>
        </p:spPr>
        <p:txBody>
          <a:bodyPr wrap="square">
            <a:spAutoFit/>
          </a:bodyPr>
          <a:lstStyle/>
          <a:p>
            <a:pPr>
              <a:lnSpc>
                <a:spcPct val="250000"/>
              </a:lnSpc>
            </a:pPr>
            <a:r>
              <a:rPr lang="zh-CN" altLang="en-US" dirty="0"/>
              <a:t>       </a:t>
            </a:r>
            <a:r>
              <a:rPr lang="zh-CN" altLang="en-US" b="1" dirty="0"/>
              <a:t>顺应时代要求和人民意愿，站在新的历史方位，以习近平同志为核心的党中央从全局和战略高度作出修改宪法的重大决策，将党和人民创造的伟大成就和宝贵经验即实现中华民族伟大复兴及时载入庄严的宪法，必将为新时代坚持和发展中国特色社会主义、实现“两个一百年”奋斗目标和中华民族伟大复兴的中国梦提供坚实宪法保障。</a:t>
            </a:r>
            <a:br>
              <a:rPr lang="zh-CN" altLang="en-US" b="1" dirty="0"/>
            </a:br>
            <a:endParaRPr lang="zh-CN" alt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如何树立宪法意识</a:t>
            </a:r>
            <a:r>
              <a:rPr lang="en-US" altLang="zh-CN" dirty="0"/>
              <a:t>,</a:t>
            </a:r>
            <a:r>
              <a:rPr lang="zh-CN" altLang="en-US" dirty="0"/>
              <a:t>维护宪法权威</a:t>
            </a:r>
            <a:br>
              <a:rPr lang="en-US" altLang="zh-CN" dirty="0"/>
            </a:br>
            <a:endParaRPr lang="zh-CN" altLang="en-US" dirty="0"/>
          </a:p>
        </p:txBody>
      </p:sp>
      <p:sp>
        <p:nvSpPr>
          <p:cNvPr id="2" name="内容占位符 1"/>
          <p:cNvSpPr>
            <a:spLocks noGrp="1"/>
          </p:cNvSpPr>
          <p:nvPr>
            <p:ph sz="quarter" idx="4294967295"/>
          </p:nvPr>
        </p:nvSpPr>
        <p:spPr>
          <a:xfrm>
            <a:off x="107504" y="980728"/>
            <a:ext cx="8301484" cy="5191472"/>
          </a:xfrm>
        </p:spPr>
        <p:txBody>
          <a:bodyPr/>
          <a:lstStyle/>
          <a:p>
            <a:pPr marL="0" indent="0">
              <a:buNone/>
            </a:pPr>
            <a:br>
              <a:rPr lang="en-US" altLang="zh-CN"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br>
            <a:endParaRPr lang="zh-CN" altLang="en-US"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ndParaRPr>
          </a:p>
        </p:txBody>
      </p:sp>
      <p:graphicFrame>
        <p:nvGraphicFramePr>
          <p:cNvPr id="4" name="图示 3"/>
          <p:cNvGraphicFramePr/>
          <p:nvPr/>
        </p:nvGraphicFramePr>
        <p:xfrm>
          <a:off x="-1188640" y="1628800"/>
          <a:ext cx="10657184" cy="446449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graphicEl>
                                              <a:dgm id="{E82CC840-8BB4-42EA-858A-DC8396832BCA}"/>
                                            </p:graphicEl>
                                          </p:spTgt>
                                        </p:tgtEl>
                                        <p:attrNameLst>
                                          <p:attrName>style.visibility</p:attrName>
                                        </p:attrNameLst>
                                      </p:cBhvr>
                                      <p:to>
                                        <p:strVal val="visible"/>
                                      </p:to>
                                    </p:set>
                                    <p:animEffect transition="in" filter="randombar(horizontal)">
                                      <p:cBhvr>
                                        <p:cTn id="7" dur="500"/>
                                        <p:tgtEl>
                                          <p:spTgt spid="4">
                                            <p:graphicEl>
                                              <a:dgm id="{E82CC840-8BB4-42EA-858A-DC8396832BCA}"/>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graphicEl>
                                              <a:dgm id="{D7F6D355-9090-498A-8282-4A06239B8B41}"/>
                                            </p:graphicEl>
                                          </p:spTgt>
                                        </p:tgtEl>
                                        <p:attrNameLst>
                                          <p:attrName>style.visibility</p:attrName>
                                        </p:attrNameLst>
                                      </p:cBhvr>
                                      <p:to>
                                        <p:strVal val="visible"/>
                                      </p:to>
                                    </p:set>
                                    <p:animEffect transition="in" filter="randombar(horizontal)">
                                      <p:cBhvr>
                                        <p:cTn id="10" dur="500"/>
                                        <p:tgtEl>
                                          <p:spTgt spid="4">
                                            <p:graphicEl>
                                              <a:dgm id="{D7F6D355-9090-498A-8282-4A06239B8B41}"/>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4">
                                            <p:graphicEl>
                                              <a:dgm id="{C4241D40-6A87-4F81-86BB-940211BE2EFB}"/>
                                            </p:graphicEl>
                                          </p:spTgt>
                                        </p:tgtEl>
                                        <p:attrNameLst>
                                          <p:attrName>style.visibility</p:attrName>
                                        </p:attrNameLst>
                                      </p:cBhvr>
                                      <p:to>
                                        <p:strVal val="visible"/>
                                      </p:to>
                                    </p:set>
                                    <p:animEffect transition="in" filter="randombar(horizontal)">
                                      <p:cBhvr>
                                        <p:cTn id="15" dur="500"/>
                                        <p:tgtEl>
                                          <p:spTgt spid="4">
                                            <p:graphicEl>
                                              <a:dgm id="{C4241D40-6A87-4F81-86BB-940211BE2EFB}"/>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4">
                                            <p:graphicEl>
                                              <a:dgm id="{4296B494-EAF1-4965-BF7F-08230E12B7DA}"/>
                                            </p:graphicEl>
                                          </p:spTgt>
                                        </p:tgtEl>
                                        <p:attrNameLst>
                                          <p:attrName>style.visibility</p:attrName>
                                        </p:attrNameLst>
                                      </p:cBhvr>
                                      <p:to>
                                        <p:strVal val="visible"/>
                                      </p:to>
                                    </p:set>
                                    <p:animEffect transition="in" filter="randombar(horizontal)">
                                      <p:cBhvr>
                                        <p:cTn id="18" dur="500"/>
                                        <p:tgtEl>
                                          <p:spTgt spid="4">
                                            <p:graphicEl>
                                              <a:dgm id="{4296B494-EAF1-4965-BF7F-08230E12B7DA}"/>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graphicEl>
                                              <a:dgm id="{FFDEAC8A-9904-473E-9074-64B3CBBDF5C3}"/>
                                            </p:graphicEl>
                                          </p:spTgt>
                                        </p:tgtEl>
                                        <p:attrNameLst>
                                          <p:attrName>style.visibility</p:attrName>
                                        </p:attrNameLst>
                                      </p:cBhvr>
                                      <p:to>
                                        <p:strVal val="visible"/>
                                      </p:to>
                                    </p:set>
                                    <p:animEffect transition="in" filter="randombar(horizontal)">
                                      <p:cBhvr>
                                        <p:cTn id="23" dur="500"/>
                                        <p:tgtEl>
                                          <p:spTgt spid="4">
                                            <p:graphicEl>
                                              <a:dgm id="{FFDEAC8A-9904-473E-9074-64B3CBBDF5C3}"/>
                                            </p:graphic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
                                            <p:graphicEl>
                                              <a:dgm id="{F19D32D8-C6EC-4785-B429-8B4FBA516A32}"/>
                                            </p:graphicEl>
                                          </p:spTgt>
                                        </p:tgtEl>
                                        <p:attrNameLst>
                                          <p:attrName>style.visibility</p:attrName>
                                        </p:attrNameLst>
                                      </p:cBhvr>
                                      <p:to>
                                        <p:strVal val="visible"/>
                                      </p:to>
                                    </p:set>
                                    <p:animEffect transition="in" filter="randombar(horizontal)">
                                      <p:cBhvr>
                                        <p:cTn id="26" dur="500"/>
                                        <p:tgtEl>
                                          <p:spTgt spid="4">
                                            <p:graphicEl>
                                              <a:dgm id="{F19D32D8-C6EC-4785-B429-8B4FBA516A32}"/>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
                                            <p:graphicEl>
                                              <a:dgm id="{A1D23CD1-DDB6-47D5-BAF3-6D25F5AE1C45}"/>
                                            </p:graphicEl>
                                          </p:spTgt>
                                        </p:tgtEl>
                                        <p:attrNameLst>
                                          <p:attrName>style.visibility</p:attrName>
                                        </p:attrNameLst>
                                      </p:cBhvr>
                                      <p:to>
                                        <p:strVal val="visible"/>
                                      </p:to>
                                    </p:set>
                                    <p:animEffect transition="in" filter="randombar(horizontal)">
                                      <p:cBhvr>
                                        <p:cTn id="31" dur="500"/>
                                        <p:tgtEl>
                                          <p:spTgt spid="4">
                                            <p:graphicEl>
                                              <a:dgm id="{A1D23CD1-DDB6-47D5-BAF3-6D25F5AE1C45}"/>
                                            </p:graphic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4">
                                            <p:graphicEl>
                                              <a:dgm id="{541286AC-6A4D-474B-AC3E-73CC449FC05F}"/>
                                            </p:graphicEl>
                                          </p:spTgt>
                                        </p:tgtEl>
                                        <p:attrNameLst>
                                          <p:attrName>style.visibility</p:attrName>
                                        </p:attrNameLst>
                                      </p:cBhvr>
                                      <p:to>
                                        <p:strVal val="visible"/>
                                      </p:to>
                                    </p:set>
                                    <p:animEffect transition="in" filter="randombar(horizontal)">
                                      <p:cBhvr>
                                        <p:cTn id="34" dur="500"/>
                                        <p:tgtEl>
                                          <p:spTgt spid="4">
                                            <p:graphicEl>
                                              <a:dgm id="{541286AC-6A4D-474B-AC3E-73CC449FC05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17000" r="-17000"/>
          </a:stretch>
        </a:blipFill>
        <a:effectLst/>
      </p:bgPr>
    </p:bg>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1">
            <a:alphaModFix amt="46000"/>
            <a:lum/>
          </a:blip>
          <a:srcRect/>
          <a:stretch>
            <a:fillRect l="-26000" r="-26000"/>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n w="12700" cmpd="sng">
                  <a:solidFill>
                    <a:schemeClr val="accent4"/>
                  </a:solidFill>
                  <a:prstDash val="solid"/>
                </a:ln>
                <a:solidFill>
                  <a:schemeClr val="tx1"/>
                </a:solidFill>
              </a:rPr>
              <a:t>宪法就在我们身边</a:t>
            </a:r>
            <a:endParaRPr lang="zh-CN" altLang="en-US" dirty="0">
              <a:solidFill>
                <a:schemeClr val="tx1"/>
              </a:solidFill>
            </a:endParaRPr>
          </a:p>
        </p:txBody>
      </p:sp>
      <p:sp>
        <p:nvSpPr>
          <p:cNvPr id="5" name="矩形 4"/>
          <p:cNvSpPr/>
          <p:nvPr/>
        </p:nvSpPr>
        <p:spPr>
          <a:xfrm>
            <a:off x="1403648" y="1628800"/>
            <a:ext cx="5454352" cy="2427652"/>
          </a:xfrm>
          <a:prstGeom prst="rect">
            <a:avLst/>
          </a:prstGeom>
        </p:spPr>
        <p:txBody>
          <a:bodyPr wrap="square">
            <a:spAutoFit/>
          </a:bodyPr>
          <a:lstStyle/>
          <a:p>
            <a:pPr>
              <a:lnSpc>
                <a:spcPct val="300000"/>
              </a:lnSpc>
            </a:pPr>
            <a:r>
              <a:rPr lang="zh-CN" altLang="en-US" sz="1800" b="1" dirty="0">
                <a:solidFill>
                  <a:schemeClr val="bg1"/>
                </a:solidFill>
              </a:rPr>
              <a:t>我们要认真学习宪法，了解宪法的性质和基本内容，在日常生活中养成遵守宪法的习惯，树立宪法意识，自觉维护宪法的尊严</a:t>
            </a:r>
            <a:r>
              <a:rPr lang="en-US" altLang="zh-CN" sz="1800" b="1" dirty="0">
                <a:solidFill>
                  <a:schemeClr val="bg1"/>
                </a:solidFill>
              </a:rPr>
              <a:t>.</a:t>
            </a:r>
            <a:endParaRPr lang="zh-CN" altLang="en-US" sz="1800" dirty="0">
              <a:solidFill>
                <a:schemeClr val="bg1"/>
              </a:solidFill>
            </a:endParaRPr>
          </a:p>
        </p:txBody>
      </p:sp>
      <p:sp>
        <p:nvSpPr>
          <p:cNvPr id="6" name="矩形 5"/>
          <p:cNvSpPr/>
          <p:nvPr/>
        </p:nvSpPr>
        <p:spPr>
          <a:xfrm>
            <a:off x="1619672" y="980728"/>
            <a:ext cx="5040560" cy="461665"/>
          </a:xfrm>
          <a:prstGeom prst="rect">
            <a:avLst/>
          </a:prstGeom>
        </p:spPr>
        <p:txBody>
          <a:bodyPr wrap="square">
            <a:spAutoFit/>
          </a:bodyPr>
          <a:lstStyle/>
          <a:p>
            <a:r>
              <a:rPr lang="zh-CN" altLang="en-US" sz="2400" b="1" dirty="0">
                <a:ln w="12700" cmpd="sng">
                  <a:solidFill>
                    <a:schemeClr val="accent4"/>
                  </a:solidFill>
                  <a:prstDash val="solid"/>
                </a:ln>
                <a:solidFill>
                  <a:schemeClr val="tx1"/>
                </a:solidFill>
              </a:rPr>
              <a:t>宪法与我们的生活有着密切的联系</a:t>
            </a:r>
            <a:r>
              <a:rPr lang="en-US" altLang="zh-CN" sz="2400" b="1" dirty="0">
                <a:ln w="12700" cmpd="sng">
                  <a:solidFill>
                    <a:schemeClr val="accent4"/>
                  </a:solidFill>
                  <a:prstDash val="solid"/>
                </a:ln>
                <a:solidFill>
                  <a:schemeClr val="tx1"/>
                </a:solidFill>
              </a:rPr>
              <a:t>.</a:t>
            </a:r>
            <a:endParaRPr lang="en-US" altLang="zh-CN" sz="2400" b="1" dirty="0">
              <a:ln w="12700" cmpd="sng">
                <a:solidFill>
                  <a:schemeClr val="accent4"/>
                </a:solidFill>
                <a:prstDash val="solid"/>
              </a:ln>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ctrTitle"/>
          </p:nvPr>
        </p:nvSpPr>
        <p:spPr>
          <a:xfrm>
            <a:off x="827584" y="1718667"/>
            <a:ext cx="7777261" cy="1828800"/>
          </a:xfrm>
        </p:spPr>
        <p:txBody>
          <a:bodyPr/>
          <a:lstStyle/>
          <a:p>
            <a:pPr algn="ctr"/>
            <a:r>
              <a:rPr lang="zh-CN" altLang="en-US" sz="4000" dirty="0">
                <a:latin typeface="华文中宋" panose="02010600040101010101" charset="-122"/>
                <a:ea typeface="华文中宋" panose="02010600040101010101" charset="-122"/>
                <a:cs typeface="楷体" panose="02010609060101010101" charset="-122"/>
              </a:rPr>
              <a:t>北京大成（南昌）律师事务所</a:t>
            </a:r>
            <a:br>
              <a:rPr lang="en-US" altLang="zh-CN" sz="4000" dirty="0">
                <a:latin typeface="华文中宋" panose="02010600040101010101" charset="-122"/>
                <a:ea typeface="华文中宋" panose="02010600040101010101" charset="-122"/>
                <a:cs typeface="楷体" panose="02010609060101010101" charset="-122"/>
              </a:rPr>
            </a:br>
            <a:br>
              <a:rPr lang="en-US" altLang="zh-CN" sz="4000" dirty="0">
                <a:latin typeface="楷体" panose="02010609060101010101" charset="-122"/>
                <a:ea typeface="楷体" panose="02010609060101010101" charset="-122"/>
                <a:cs typeface="楷体" panose="02010609060101010101" charset="-122"/>
              </a:rPr>
            </a:br>
            <a:endParaRPr lang="zh-CN" altLang="en-US" sz="4000" dirty="0">
              <a:latin typeface="楷体" panose="02010609060101010101" charset="-122"/>
              <a:ea typeface="楷体" panose="02010609060101010101" charset="-122"/>
              <a:cs typeface="楷体" panose="02010609060101010101" charset="-122"/>
            </a:endParaRPr>
          </a:p>
        </p:txBody>
      </p:sp>
      <p:sp>
        <p:nvSpPr>
          <p:cNvPr id="3" name="副标题 2"/>
          <p:cNvSpPr>
            <a:spLocks noGrp="1"/>
          </p:cNvSpPr>
          <p:nvPr>
            <p:ph type="subTitle" idx="1"/>
          </p:nvPr>
        </p:nvSpPr>
        <p:spPr>
          <a:xfrm>
            <a:off x="3827542" y="3547810"/>
            <a:ext cx="2088232" cy="503361"/>
          </a:xfrm>
        </p:spPr>
        <p:txBody>
          <a:bodyPr/>
          <a:lstStyle/>
          <a:p>
            <a:pPr eaLnBrk="1" hangingPunct="1">
              <a:lnSpc>
                <a:spcPct val="100000"/>
              </a:lnSpc>
              <a:spcBef>
                <a:spcPct val="0"/>
              </a:spcBef>
              <a:defRPr/>
            </a:pPr>
            <a:r>
              <a:rPr lang="zh-CN" altLang="en-US" sz="6000" dirty="0">
                <a:latin typeface="华文中宋" panose="02010600040101010101" charset="-122"/>
                <a:ea typeface="华文中宋" panose="02010600040101010101" charset="-122"/>
                <a:cs typeface="楷体" panose="02010609060101010101" charset="-122"/>
              </a:rPr>
              <a:t>谢谢</a:t>
            </a:r>
            <a:r>
              <a:rPr lang="en-US" altLang="zh-CN" sz="6000" dirty="0">
                <a:latin typeface="华文中宋" panose="02010600040101010101" charset="-122"/>
                <a:ea typeface="华文中宋" panose="02010600040101010101" charset="-122"/>
                <a:cs typeface="楷体" panose="02010609060101010101" charset="-122"/>
              </a:rPr>
              <a:t>!</a:t>
            </a:r>
            <a:endParaRPr lang="en-US" altLang="zh-CN" sz="6000" dirty="0">
              <a:latin typeface="华文中宋" panose="02010600040101010101" charset="-122"/>
              <a:ea typeface="华文中宋" panose="02010600040101010101" charset="-122"/>
              <a:cs typeface="楷体" panose="02010609060101010101" charset="-122"/>
            </a:endParaRPr>
          </a:p>
        </p:txBody>
      </p:sp>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908142" y="4795624"/>
            <a:ext cx="1327218" cy="1314518"/>
          </a:xfrm>
          <a:prstGeom prst="rect">
            <a:avLst/>
          </a:prstGeom>
        </p:spPr>
      </p:pic>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nvGraphicFramePr>
        <p:xfrm>
          <a:off x="467544" y="1484784"/>
          <a:ext cx="8352928" cy="39604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7" name="文本框 6"/>
          <p:cNvSpPr txBox="1"/>
          <p:nvPr/>
        </p:nvSpPr>
        <p:spPr>
          <a:xfrm>
            <a:off x="3131840" y="188640"/>
            <a:ext cx="2304256" cy="936104"/>
          </a:xfrm>
          <a:prstGeom prst="rect">
            <a:avLst/>
          </a:prstGeom>
          <a:noFill/>
        </p:spPr>
        <p:txBody>
          <a:bodyPr wrap="square" rtlCol="0">
            <a:spAutoFit/>
          </a:bodyPr>
          <a:lstStyle/>
          <a:p>
            <a:r>
              <a:rPr lang="zh-CN" altLang="en-US" sz="5400" dirty="0">
                <a:solidFill>
                  <a:schemeClr val="bg1"/>
                </a:solidFill>
              </a:rPr>
              <a:t>目录</a:t>
            </a:r>
            <a:endParaRPr lang="zh-CN" altLang="en-US" sz="5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何为“</a:t>
            </a:r>
            <a:r>
              <a:rPr lang="en-US" altLang="zh-CN" dirty="0"/>
              <a:t>12.4</a:t>
            </a:r>
            <a:r>
              <a:rPr lang="zh-CN" altLang="en-US" dirty="0"/>
              <a:t>”国家宪法日</a:t>
            </a:r>
            <a:endParaRPr lang="zh-CN" altLang="en-US" dirty="0"/>
          </a:p>
        </p:txBody>
      </p:sp>
      <p:graphicFrame>
        <p:nvGraphicFramePr>
          <p:cNvPr id="13" name="内容占位符 12"/>
          <p:cNvGraphicFramePr>
            <a:graphicFrameLocks noGrp="1"/>
          </p:cNvGraphicFramePr>
          <p:nvPr>
            <p:ph sz="quarter" idx="13"/>
          </p:nvPr>
        </p:nvGraphicFramePr>
        <p:xfrm>
          <a:off x="366713" y="1600200"/>
          <a:ext cx="8408987" cy="4572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sz="quarter" idx="13"/>
          </p:nvPr>
        </p:nvGraphicFramePr>
        <p:xfrm>
          <a:off x="366713" y="1124744"/>
          <a:ext cx="8408987" cy="507603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标题 2"/>
          <p:cNvSpPr>
            <a:spLocks noGrp="1"/>
          </p:cNvSpPr>
          <p:nvPr>
            <p:ph type="title"/>
          </p:nvPr>
        </p:nvSpPr>
        <p:spPr>
          <a:xfrm>
            <a:off x="350027" y="278951"/>
            <a:ext cx="8408987" cy="396875"/>
          </a:xfrm>
        </p:spPr>
        <p:txBody>
          <a:bodyPr/>
          <a:lstStyle/>
          <a:p>
            <a:r>
              <a:rPr lang="zh-CN" altLang="en-US" dirty="0"/>
              <a:t>何为宪法</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graphicEl>
                                              <a:dgm id="{F8FFA6FF-AA1B-47AD-9EF5-59F152F94336}"/>
                                            </p:graphicEl>
                                          </p:spTgt>
                                        </p:tgtEl>
                                        <p:attrNameLst>
                                          <p:attrName>style.visibility</p:attrName>
                                        </p:attrNameLst>
                                      </p:cBhvr>
                                      <p:to>
                                        <p:strVal val="visible"/>
                                      </p:to>
                                    </p:set>
                                    <p:anim calcmode="lin" valueType="num">
                                      <p:cBhvr additive="base">
                                        <p:cTn id="7" dur="500" fill="hold"/>
                                        <p:tgtEl>
                                          <p:spTgt spid="4">
                                            <p:graphicEl>
                                              <a:dgm id="{F8FFA6FF-AA1B-47AD-9EF5-59F152F94336}"/>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graphicEl>
                                              <a:dgm id="{F8FFA6FF-AA1B-47AD-9EF5-59F152F94336}"/>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
                                            <p:graphicEl>
                                              <a:dgm id="{49AF4597-0350-4840-A803-F41326D82E2B}"/>
                                            </p:graphicEl>
                                          </p:spTgt>
                                        </p:tgtEl>
                                        <p:attrNameLst>
                                          <p:attrName>style.visibility</p:attrName>
                                        </p:attrNameLst>
                                      </p:cBhvr>
                                      <p:to>
                                        <p:strVal val="visible"/>
                                      </p:to>
                                    </p:set>
                                    <p:anim calcmode="lin" valueType="num">
                                      <p:cBhvr additive="base">
                                        <p:cTn id="11" dur="500" fill="hold"/>
                                        <p:tgtEl>
                                          <p:spTgt spid="4">
                                            <p:graphicEl>
                                              <a:dgm id="{49AF4597-0350-4840-A803-F41326D82E2B}"/>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
                                            <p:graphicEl>
                                              <a:dgm id="{49AF4597-0350-4840-A803-F41326D82E2B}"/>
                                            </p:graphic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4">
                                            <p:graphicEl>
                                              <a:dgm id="{86440D5F-45D3-4B41-982A-C1E542F40D45}"/>
                                            </p:graphicEl>
                                          </p:spTgt>
                                        </p:tgtEl>
                                        <p:attrNameLst>
                                          <p:attrName>style.visibility</p:attrName>
                                        </p:attrNameLst>
                                      </p:cBhvr>
                                      <p:to>
                                        <p:strVal val="visible"/>
                                      </p:to>
                                    </p:set>
                                    <p:anim calcmode="lin" valueType="num">
                                      <p:cBhvr additive="base">
                                        <p:cTn id="15" dur="500" fill="hold"/>
                                        <p:tgtEl>
                                          <p:spTgt spid="4">
                                            <p:graphicEl>
                                              <a:dgm id="{86440D5F-45D3-4B41-982A-C1E542F40D45}"/>
                                            </p:graphic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4">
                                            <p:graphicEl>
                                              <a:dgm id="{86440D5F-45D3-4B41-982A-C1E542F40D45}"/>
                                            </p:graphic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4">
                                            <p:graphicEl>
                                              <a:dgm id="{3643B1BF-AB61-4579-AF09-EB01FD609CB0}"/>
                                            </p:graphicEl>
                                          </p:spTgt>
                                        </p:tgtEl>
                                        <p:attrNameLst>
                                          <p:attrName>style.visibility</p:attrName>
                                        </p:attrNameLst>
                                      </p:cBhvr>
                                      <p:to>
                                        <p:strVal val="visible"/>
                                      </p:to>
                                    </p:set>
                                    <p:anim calcmode="lin" valueType="num">
                                      <p:cBhvr additive="base">
                                        <p:cTn id="21" dur="500" fill="hold"/>
                                        <p:tgtEl>
                                          <p:spTgt spid="4">
                                            <p:graphicEl>
                                              <a:dgm id="{3643B1BF-AB61-4579-AF09-EB01FD609CB0}"/>
                                            </p:graphic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4">
                                            <p:graphicEl>
                                              <a:dgm id="{3643B1BF-AB61-4579-AF09-EB01FD609CB0}"/>
                                            </p:graphic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4">
                                            <p:graphicEl>
                                              <a:dgm id="{C49E5E3C-66D5-415B-81B7-DFC4E2AF224E}"/>
                                            </p:graphicEl>
                                          </p:spTgt>
                                        </p:tgtEl>
                                        <p:attrNameLst>
                                          <p:attrName>style.visibility</p:attrName>
                                        </p:attrNameLst>
                                      </p:cBhvr>
                                      <p:to>
                                        <p:strVal val="visible"/>
                                      </p:to>
                                    </p:set>
                                    <p:anim calcmode="lin" valueType="num">
                                      <p:cBhvr additive="base">
                                        <p:cTn id="25" dur="500" fill="hold"/>
                                        <p:tgtEl>
                                          <p:spTgt spid="4">
                                            <p:graphicEl>
                                              <a:dgm id="{C49E5E3C-66D5-415B-81B7-DFC4E2AF224E}"/>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graphicEl>
                                              <a:dgm id="{C49E5E3C-66D5-415B-81B7-DFC4E2AF224E}"/>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
                                            <p:graphicEl>
                                              <a:dgm id="{0A1A3DF8-96EC-45DB-BDC1-CC85EC9BC986}"/>
                                            </p:graphicEl>
                                          </p:spTgt>
                                        </p:tgtEl>
                                        <p:attrNameLst>
                                          <p:attrName>style.visibility</p:attrName>
                                        </p:attrNameLst>
                                      </p:cBhvr>
                                      <p:to>
                                        <p:strVal val="visible"/>
                                      </p:to>
                                    </p:set>
                                    <p:anim calcmode="lin" valueType="num">
                                      <p:cBhvr additive="base">
                                        <p:cTn id="31" dur="500" fill="hold"/>
                                        <p:tgtEl>
                                          <p:spTgt spid="4">
                                            <p:graphicEl>
                                              <a:dgm id="{0A1A3DF8-96EC-45DB-BDC1-CC85EC9BC986}"/>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graphicEl>
                                              <a:dgm id="{0A1A3DF8-96EC-45DB-BDC1-CC85EC9BC986}"/>
                                            </p:graphicEl>
                                          </p:spTgt>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4">
                                            <p:graphicEl>
                                              <a:dgm id="{4194B051-4BA7-4436-A40C-6B0370E19E19}"/>
                                            </p:graphicEl>
                                          </p:spTgt>
                                        </p:tgtEl>
                                        <p:attrNameLst>
                                          <p:attrName>style.visibility</p:attrName>
                                        </p:attrNameLst>
                                      </p:cBhvr>
                                      <p:to>
                                        <p:strVal val="visible"/>
                                      </p:to>
                                    </p:set>
                                    <p:anim calcmode="lin" valueType="num">
                                      <p:cBhvr additive="base">
                                        <p:cTn id="35" dur="500" fill="hold"/>
                                        <p:tgtEl>
                                          <p:spTgt spid="4">
                                            <p:graphicEl>
                                              <a:dgm id="{4194B051-4BA7-4436-A40C-6B0370E19E19}"/>
                                            </p:graphic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
                                            <p:graphicEl>
                                              <a:dgm id="{4194B051-4BA7-4436-A40C-6B0370E19E19}"/>
                                            </p:graphic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
                                            <p:graphicEl>
                                              <a:dgm id="{C1EB8E54-AB2E-436D-9D2A-8E4AD991FB29}"/>
                                            </p:graphicEl>
                                          </p:spTgt>
                                        </p:tgtEl>
                                        <p:attrNameLst>
                                          <p:attrName>style.visibility</p:attrName>
                                        </p:attrNameLst>
                                      </p:cBhvr>
                                      <p:to>
                                        <p:strVal val="visible"/>
                                      </p:to>
                                    </p:set>
                                    <p:anim calcmode="lin" valueType="num">
                                      <p:cBhvr additive="base">
                                        <p:cTn id="41" dur="500" fill="hold"/>
                                        <p:tgtEl>
                                          <p:spTgt spid="4">
                                            <p:graphicEl>
                                              <a:dgm id="{C1EB8E54-AB2E-436D-9D2A-8E4AD991FB29}"/>
                                            </p:graphic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
                                            <p:graphicEl>
                                              <a:dgm id="{C1EB8E54-AB2E-436D-9D2A-8E4AD991FB29}"/>
                                            </p:graphicEl>
                                          </p:spTgt>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4">
                                            <p:graphicEl>
                                              <a:dgm id="{562DFBC0-2E3E-4996-A087-EC6BF1542723}"/>
                                            </p:graphicEl>
                                          </p:spTgt>
                                        </p:tgtEl>
                                        <p:attrNameLst>
                                          <p:attrName>style.visibility</p:attrName>
                                        </p:attrNameLst>
                                      </p:cBhvr>
                                      <p:to>
                                        <p:strVal val="visible"/>
                                      </p:to>
                                    </p:set>
                                    <p:anim calcmode="lin" valueType="num">
                                      <p:cBhvr additive="base">
                                        <p:cTn id="45" dur="500" fill="hold"/>
                                        <p:tgtEl>
                                          <p:spTgt spid="4">
                                            <p:graphicEl>
                                              <a:dgm id="{562DFBC0-2E3E-4996-A087-EC6BF1542723}"/>
                                            </p:graphic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4">
                                            <p:graphicEl>
                                              <a:dgm id="{562DFBC0-2E3E-4996-A087-EC6BF1542723}"/>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宪法在依法治国中的地位和作用是怎样的呢</a:t>
            </a:r>
            <a:r>
              <a:rPr lang="en-US" altLang="zh-CN" dirty="0"/>
              <a:t>?</a:t>
            </a:r>
            <a:br>
              <a:rPr lang="en-US" altLang="zh-CN" dirty="0"/>
            </a:br>
            <a:endParaRPr lang="zh-CN" altLang="en-US" dirty="0"/>
          </a:p>
        </p:txBody>
      </p:sp>
      <p:graphicFrame>
        <p:nvGraphicFramePr>
          <p:cNvPr id="17" name="图示 16"/>
          <p:cNvGraphicFramePr/>
          <p:nvPr/>
        </p:nvGraphicFramePr>
        <p:xfrm>
          <a:off x="827584" y="1397000"/>
          <a:ext cx="7632848" cy="43362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7">
                                            <p:graphicEl>
                                              <a:dgm id="{04675B5B-2B4E-4DFE-A7AE-621E001214D1}"/>
                                            </p:graphicEl>
                                          </p:spTgt>
                                        </p:tgtEl>
                                        <p:attrNameLst>
                                          <p:attrName>style.visibility</p:attrName>
                                        </p:attrNameLst>
                                      </p:cBhvr>
                                      <p:to>
                                        <p:strVal val="visible"/>
                                      </p:to>
                                    </p:set>
                                    <p:animEffect transition="in" filter="barn(inHorizontal)">
                                      <p:cBhvr>
                                        <p:cTn id="7" dur="500"/>
                                        <p:tgtEl>
                                          <p:spTgt spid="17">
                                            <p:graphicEl>
                                              <a:dgm id="{04675B5B-2B4E-4DFE-A7AE-621E001214D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7">
                                            <p:graphicEl>
                                              <a:dgm id="{AB570991-92E3-49E6-AEC3-3BDA2CC02CAF}"/>
                                            </p:graphicEl>
                                          </p:spTgt>
                                        </p:tgtEl>
                                        <p:attrNameLst>
                                          <p:attrName>style.visibility</p:attrName>
                                        </p:attrNameLst>
                                      </p:cBhvr>
                                      <p:to>
                                        <p:strVal val="visible"/>
                                      </p:to>
                                    </p:set>
                                    <p:animEffect transition="in" filter="barn(inHorizontal)">
                                      <p:cBhvr>
                                        <p:cTn id="12" dur="500"/>
                                        <p:tgtEl>
                                          <p:spTgt spid="17">
                                            <p:graphicEl>
                                              <a:dgm id="{AB570991-92E3-49E6-AEC3-3BDA2CC02CA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7">
                                            <p:graphicEl>
                                              <a:dgm id="{55D091A6-6346-4F4A-A214-9BC846CD0203}"/>
                                            </p:graphicEl>
                                          </p:spTgt>
                                        </p:tgtEl>
                                        <p:attrNameLst>
                                          <p:attrName>style.visibility</p:attrName>
                                        </p:attrNameLst>
                                      </p:cBhvr>
                                      <p:to>
                                        <p:strVal val="visible"/>
                                      </p:to>
                                    </p:set>
                                    <p:animEffect transition="in" filter="barn(inHorizontal)">
                                      <p:cBhvr>
                                        <p:cTn id="17" dur="500"/>
                                        <p:tgtEl>
                                          <p:spTgt spid="17">
                                            <p:graphicEl>
                                              <a:dgm id="{55D091A6-6346-4F4A-A214-9BC846CD0203}"/>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7">
                                            <p:graphicEl>
                                              <a:dgm id="{A3FE66BB-BD07-43CD-BE53-D5C2763BC45B}"/>
                                            </p:graphicEl>
                                          </p:spTgt>
                                        </p:tgtEl>
                                        <p:attrNameLst>
                                          <p:attrName>style.visibility</p:attrName>
                                        </p:attrNameLst>
                                      </p:cBhvr>
                                      <p:to>
                                        <p:strVal val="visible"/>
                                      </p:to>
                                    </p:set>
                                    <p:animEffect transition="in" filter="barn(inHorizontal)">
                                      <p:cBhvr>
                                        <p:cTn id="22" dur="500"/>
                                        <p:tgtEl>
                                          <p:spTgt spid="17">
                                            <p:graphicEl>
                                              <a:dgm id="{A3FE66BB-BD07-43CD-BE53-D5C2763BC45B}"/>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7">
                                            <p:graphicEl>
                                              <a:dgm id="{B952BB21-9D9F-45FE-8F3E-1AAFB94F0110}"/>
                                            </p:graphicEl>
                                          </p:spTgt>
                                        </p:tgtEl>
                                        <p:attrNameLst>
                                          <p:attrName>style.visibility</p:attrName>
                                        </p:attrNameLst>
                                      </p:cBhvr>
                                      <p:to>
                                        <p:strVal val="visible"/>
                                      </p:to>
                                    </p:set>
                                    <p:animEffect transition="in" filter="barn(inHorizontal)">
                                      <p:cBhvr>
                                        <p:cTn id="27" dur="500"/>
                                        <p:tgtEl>
                                          <p:spTgt spid="17">
                                            <p:graphicEl>
                                              <a:dgm id="{B952BB21-9D9F-45FE-8F3E-1AAFB94F011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7"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sz="quarter" idx="13"/>
          </p:nvPr>
        </p:nvSpPr>
        <p:spPr>
          <a:xfrm>
            <a:off x="366713" y="1124744"/>
            <a:ext cx="8408987" cy="5047456"/>
          </a:xfrm>
        </p:spPr>
        <p:txBody>
          <a:bodyPr/>
          <a:lstStyle/>
          <a:p>
            <a:pPr marL="0" indent="0">
              <a:buNone/>
            </a:pPr>
            <a:r>
              <a:rPr lang="zh-CN" altLang="en-US" dirty="0"/>
              <a:t>我国现行宪法的基本原则主要归纳为以下四项</a:t>
            </a:r>
            <a:r>
              <a:rPr lang="en-US" altLang="zh-CN" dirty="0"/>
              <a:t>:</a:t>
            </a:r>
            <a:endParaRPr lang="en-US" altLang="zh-CN" dirty="0"/>
          </a:p>
          <a:p>
            <a:pPr marL="0" indent="0">
              <a:buNone/>
            </a:pPr>
            <a:endParaRPr lang="en-US" altLang="zh-CN" dirty="0"/>
          </a:p>
          <a:p>
            <a:pPr marL="0" indent="0">
              <a:buNone/>
            </a:pPr>
            <a:endParaRPr lang="en-US" altLang="zh-CN" dirty="0"/>
          </a:p>
          <a:p>
            <a:pPr marL="0" indent="0">
              <a:buNone/>
            </a:pPr>
            <a:endParaRPr lang="en-US" altLang="zh-CN" dirty="0"/>
          </a:p>
          <a:p>
            <a:pPr marL="0" indent="0">
              <a:buNone/>
            </a:pPr>
            <a:endParaRPr lang="en-US" altLang="zh-CN" dirty="0"/>
          </a:p>
          <a:p>
            <a:pPr marL="0" indent="0">
              <a:buNone/>
            </a:pPr>
            <a:endParaRPr lang="en-US" altLang="zh-CN" dirty="0"/>
          </a:p>
          <a:p>
            <a:pPr marL="0" indent="0">
              <a:buNone/>
            </a:pPr>
            <a:br>
              <a:rPr lang="en-US" altLang="zh-CN" dirty="0"/>
            </a:br>
            <a:endParaRPr lang="zh-CN" altLang="en-US" dirty="0"/>
          </a:p>
        </p:txBody>
      </p:sp>
      <p:sp>
        <p:nvSpPr>
          <p:cNvPr id="3" name="标题 2"/>
          <p:cNvSpPr>
            <a:spLocks noGrp="1"/>
          </p:cNvSpPr>
          <p:nvPr>
            <p:ph type="title"/>
          </p:nvPr>
        </p:nvSpPr>
        <p:spPr/>
        <p:txBody>
          <a:bodyPr/>
          <a:lstStyle/>
          <a:p>
            <a:r>
              <a:rPr lang="zh-CN" altLang="en-US" dirty="0"/>
              <a:t>我国现行宪法的基本原则</a:t>
            </a:r>
            <a:endParaRPr lang="zh-CN" altLang="en-US" dirty="0"/>
          </a:p>
        </p:txBody>
      </p:sp>
      <p:graphicFrame>
        <p:nvGraphicFramePr>
          <p:cNvPr id="4" name="图示 3"/>
          <p:cNvGraphicFramePr/>
          <p:nvPr/>
        </p:nvGraphicFramePr>
        <p:xfrm>
          <a:off x="899592" y="2132856"/>
          <a:ext cx="7416824" cy="403934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宪法和普通法律的异同</a:t>
            </a:r>
            <a:endParaRPr lang="zh-CN" altLang="en-US" dirty="0"/>
          </a:p>
        </p:txBody>
      </p:sp>
      <p:graphicFrame>
        <p:nvGraphicFramePr>
          <p:cNvPr id="10" name="表格 9"/>
          <p:cNvGraphicFramePr>
            <a:graphicFrameLocks noGrp="1"/>
          </p:cNvGraphicFramePr>
          <p:nvPr/>
        </p:nvGraphicFramePr>
        <p:xfrm>
          <a:off x="0" y="836712"/>
          <a:ext cx="9144000" cy="5544617"/>
        </p:xfrm>
        <a:graphic>
          <a:graphicData uri="http://schemas.openxmlformats.org/drawingml/2006/table">
            <a:tbl>
              <a:tblPr>
                <a:tableStyleId>{00A15C55-8517-42AA-B614-E9B94910E393}</a:tableStyleId>
              </a:tblPr>
              <a:tblGrid>
                <a:gridCol w="950977"/>
                <a:gridCol w="1792224"/>
                <a:gridCol w="3090672"/>
                <a:gridCol w="3310127"/>
              </a:tblGrid>
              <a:tr h="1113696">
                <a:tc>
                  <a:txBody>
                    <a:bodyPr/>
                    <a:lstStyle/>
                    <a:p>
                      <a:pPr algn="l" fontAlgn="ct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dirty="0">
                          <a:effectLst/>
                        </a:rPr>
                        <a:t>宪法</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a:effectLst/>
                        </a:rPr>
                        <a:t>普通法律</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r>
              <a:tr h="1113696">
                <a:tc rowSpan="3">
                  <a:txBody>
                    <a:bodyPr/>
                    <a:lstStyle/>
                    <a:p>
                      <a:pPr algn="ctr" fontAlgn="ctr"/>
                      <a:r>
                        <a:rPr lang="zh-CN" altLang="en-US" sz="1800" u="none" strike="noStrike">
                          <a:effectLst/>
                        </a:rPr>
                        <a:t>不同点</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a:effectLst/>
                        </a:rPr>
                        <a:t>主要内容</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dirty="0">
                          <a:effectLst/>
                        </a:rPr>
                        <a:t>国家生活中最根本最重要的问题</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a:effectLst/>
                        </a:rPr>
                        <a:t>国家、社会生活中某一方面的问题</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r>
              <a:tr h="1113696">
                <a:tc vMerge="1">
                  <a:tcPr/>
                </a:tc>
                <a:tc>
                  <a:txBody>
                    <a:bodyPr/>
                    <a:lstStyle/>
                    <a:p>
                      <a:pPr algn="l" fontAlgn="ctr"/>
                      <a:r>
                        <a:rPr lang="zh-CN" altLang="en-US" sz="1800" u="none" strike="noStrike" dirty="0">
                          <a:effectLst/>
                        </a:rPr>
                        <a:t>法律效力方面</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dirty="0">
                          <a:effectLst/>
                        </a:rPr>
                        <a:t>具有最高的法律效力</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dirty="0">
                          <a:effectLst/>
                        </a:rPr>
                        <a:t>依据宪法制定，具有一般法律效力</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r>
              <a:tr h="1113696">
                <a:tc vMerge="1">
                  <a:tcPr/>
                </a:tc>
                <a:tc>
                  <a:txBody>
                    <a:bodyPr/>
                    <a:lstStyle/>
                    <a:p>
                      <a:pPr algn="l" fontAlgn="ctr"/>
                      <a:r>
                        <a:rPr lang="zh-CN" altLang="en-US" sz="1800" u="none" strike="noStrike">
                          <a:effectLst/>
                        </a:rPr>
                        <a:t>制定修改程序方面</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a:effectLst/>
                        </a:rPr>
                        <a:t>比普通法律严格</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a:txBody>
                    <a:bodyPr/>
                    <a:lstStyle/>
                    <a:p>
                      <a:pPr algn="l" fontAlgn="ctr"/>
                      <a:r>
                        <a:rPr lang="zh-CN" altLang="en-US" sz="1800" u="none" strike="noStrike">
                          <a:effectLst/>
                        </a:rPr>
                        <a:t>一般程序</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r>
              <a:tr h="1089833">
                <a:tc>
                  <a:txBody>
                    <a:bodyPr/>
                    <a:lstStyle/>
                    <a:p>
                      <a:pPr algn="ctr" fontAlgn="ctr"/>
                      <a:r>
                        <a:rPr lang="zh-CN" altLang="en-US" sz="1800" u="none" strike="noStrike">
                          <a:effectLst/>
                        </a:rPr>
                        <a:t>相同点</a:t>
                      </a:r>
                      <a:endParaRPr lang="zh-CN" altLang="en-US" sz="1800" b="0" i="0" u="none" strike="noStrike">
                        <a:solidFill>
                          <a:srgbClr val="000000"/>
                        </a:solidFill>
                        <a:effectLst/>
                        <a:latin typeface="等线" panose="02010600030101010101" pitchFamily="2" charset="-122"/>
                        <a:ea typeface="等线" panose="02010600030101010101" pitchFamily="2" charset="-122"/>
                      </a:endParaRPr>
                    </a:p>
                  </a:txBody>
                  <a:tcPr marL="6350" marR="6350" marT="6350" marB="0" anchor="ctr"/>
                </a:tc>
                <a:tc gridSpan="3">
                  <a:txBody>
                    <a:bodyPr/>
                    <a:lstStyle/>
                    <a:p>
                      <a:pPr algn="l" fontAlgn="ctr"/>
                      <a:r>
                        <a:rPr lang="zh-CN" altLang="en-US" sz="1800" u="none" strike="noStrike" dirty="0">
                          <a:effectLst/>
                        </a:rPr>
                        <a:t>宪法与普通法律都是统治阶级的意志和利益的体现，都是统治阶级治理国家的工具</a:t>
                      </a:r>
                      <a:endParaRPr lang="zh-CN" altLang="en-US" sz="1800" b="0" i="0" u="none" strike="noStrike" dirty="0">
                        <a:solidFill>
                          <a:srgbClr val="000000"/>
                        </a:solidFill>
                        <a:effectLst/>
                        <a:latin typeface="等线" panose="02010600030101010101" pitchFamily="2" charset="-122"/>
                        <a:ea typeface="等线" panose="02010600030101010101" pitchFamily="2" charset="-122"/>
                      </a:endParaRPr>
                    </a:p>
                  </a:txBody>
                  <a:tcPr marL="6350" marR="6350" marT="6350" marB="0" anchor="ctr"/>
                </a:tc>
                <a:tc hMerge="1">
                  <a:tcPr/>
                </a:tc>
                <a:tc hMerge="1">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大成PPT演示模板">
  <a:themeElements>
    <a:clrScheme name="演示模板-编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演示模板-编辑">
      <a:majorFont>
        <a:latin typeface="Arial"/>
        <a:ea typeface="华文中宋"/>
        <a:cs typeface=""/>
      </a:majorFont>
      <a:minorFont>
        <a:latin typeface="Times New Roman"/>
        <a:ea typeface="华文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演示模板-编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演示模板-编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演示模板-编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演示模板-编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演示模板-编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演示模板-编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演示模板-编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演示模板-编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演示模板-编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演示模板-编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演示模板-编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演示模板-编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大成PPT演示模板-章节隔断">
  <a:themeElements>
    <a:clrScheme name="大成PPT演示模板-章节隔断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大成PPT演示模板-章节隔断">
      <a:majorFont>
        <a:latin typeface="Arial"/>
        <a:ea typeface="华文中宋"/>
        <a:cs typeface=""/>
      </a:majorFont>
      <a:minorFont>
        <a:latin typeface="Arial"/>
        <a:ea typeface="华文中宋"/>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大成PPT演示模板-章节隔断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大成PPT演示模板-章节隔断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大成PPT演示模板-章节隔断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大成PPT演示模板-章节隔断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大成PPT演示模板-章节隔断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大成PPT演示模板-章节隔断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大成PPT演示模板-章节隔断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大成PPT演示模板-章节隔断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大成PPT演示模板-章节隔断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大成PPT演示模板-章节隔断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大成PPT演示模板-章节隔断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大成PPT演示模板-章节隔断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大成PPT演示模板-内页">
  <a:themeElements>
    <a:clrScheme name="大成PPT演示模板-内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大成PPT演示模板-内页">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大成PPT演示模板-内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大成PPT演示模板-内页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大成PPT演示模板-内页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大成PPT演示模板-内页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大成PPT演示模板-内页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大成PPT演示模板-内页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大成PPT演示模板-内页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大成PPT演示模板-内页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大成PPT演示模板-内页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大成PPT演示模板-内页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大成PPT演示模板-内页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大成PPT演示模板-内页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大成PPT演示模板-尾页">
  <a:themeElements>
    <a:clrScheme name="大成PPT演示模板-尾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大成PPT演示模板-尾页">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大成PPT演示模板-尾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大成PPT演示模板-尾页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大成PPT演示模板-尾页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大成PPT演示模板-尾页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大成PPT演示模板-尾页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大成PPT演示模板-尾页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大成PPT演示模板-尾页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大成PPT演示模板-尾页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大成PPT演示模板-尾页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大成PPT演示模板-尾页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大成PPT演示模板-尾页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大成PPT演示模板-尾页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Dacheng-Dentons 2015 Wide">
  <a:themeElements>
    <a:clrScheme name="Dentons new Oct 2015">
      <a:dk1>
        <a:srgbClr val="565A5C"/>
      </a:dk1>
      <a:lt1>
        <a:srgbClr val="FFFFFF"/>
      </a:lt1>
      <a:dk2>
        <a:srgbClr val="6E2D91"/>
      </a:dk2>
      <a:lt2>
        <a:srgbClr val="A2A4A3"/>
      </a:lt2>
      <a:accent1>
        <a:srgbClr val="5B1F69"/>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Dacheng-Dentons (SimSun)">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Dacheng-Dentons 2015">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acheng-Dentons (SimSun)">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火眼金睛审合同2</Template>
  <TotalTime>0</TotalTime>
  <Words>1050</Words>
  <Application>WPS 演示</Application>
  <PresentationFormat>全屏显示(4:3)</PresentationFormat>
  <Paragraphs>103</Paragraphs>
  <Slides>21</Slides>
  <Notes>0</Notes>
  <HiddenSlides>0</HiddenSlides>
  <MMClips>0</MMClips>
  <ScaleCrop>false</ScaleCrop>
  <HeadingPairs>
    <vt:vector size="6" baseType="variant">
      <vt:variant>
        <vt:lpstr>已用的字体</vt:lpstr>
      </vt:variant>
      <vt:variant>
        <vt:i4>19</vt:i4>
      </vt:variant>
      <vt:variant>
        <vt:lpstr>主题</vt:lpstr>
      </vt:variant>
      <vt:variant>
        <vt:i4>6</vt:i4>
      </vt:variant>
      <vt:variant>
        <vt:lpstr>幻灯片标题</vt:lpstr>
      </vt:variant>
      <vt:variant>
        <vt:i4>21</vt:i4>
      </vt:variant>
    </vt:vector>
  </HeadingPairs>
  <TitlesOfParts>
    <vt:vector size="46" baseType="lpstr">
      <vt:lpstr>Arial</vt:lpstr>
      <vt:lpstr>宋体</vt:lpstr>
      <vt:lpstr>Wingdings</vt:lpstr>
      <vt:lpstr>华文中宋</vt:lpstr>
      <vt:lpstr>华文宋体</vt:lpstr>
      <vt:lpstr>Times New Roman</vt:lpstr>
      <vt:lpstr>HumstSlab712 BT</vt:lpstr>
      <vt:lpstr>Segoe Print</vt:lpstr>
      <vt:lpstr>华文新魏</vt:lpstr>
      <vt:lpstr>仿宋</vt:lpstr>
      <vt:lpstr>Arial</vt:lpstr>
      <vt:lpstr>幼圆</vt:lpstr>
      <vt:lpstr>楷体</vt:lpstr>
      <vt:lpstr>微软雅黑</vt:lpstr>
      <vt:lpstr>Arial Unicode MS</vt:lpstr>
      <vt:lpstr>等线</vt:lpstr>
      <vt:lpstr>华文仿宋</vt:lpstr>
      <vt:lpstr>华文彩云</vt:lpstr>
      <vt:lpstr>华文楷体</vt:lpstr>
      <vt:lpstr>大成PPT演示模板</vt:lpstr>
      <vt:lpstr>大成PPT演示模板-章节隔断</vt:lpstr>
      <vt:lpstr>大成PPT演示模板-内页</vt:lpstr>
      <vt:lpstr>大成PPT演示模板-尾页</vt:lpstr>
      <vt:lpstr>Dacheng-Dentons 2015 Wide</vt:lpstr>
      <vt:lpstr>Dacheng-Dentons 2015</vt:lpstr>
      <vt:lpstr>北京大成（南昌）律师事务所  </vt:lpstr>
      <vt:lpstr>PowerPoint 演示文稿</vt:lpstr>
      <vt:lpstr>PowerPoint 演示文稿</vt:lpstr>
      <vt:lpstr>何为“12.4”法制宣传日</vt:lpstr>
      <vt:lpstr>何为宪法</vt:lpstr>
      <vt:lpstr>宪法在依法治国中的地位和作用是怎样的呢? </vt:lpstr>
      <vt:lpstr>PowerPoint 演示文稿</vt:lpstr>
      <vt:lpstr>我国现行宪法的基本原则</vt:lpstr>
      <vt:lpstr>宪法和普通法律的异同</vt:lpstr>
      <vt:lpstr>宪法具有最高的法律效力</vt:lpstr>
      <vt:lpstr>为什么说宪法具有最高的法律地位和法律效力?</vt:lpstr>
      <vt:lpstr>宪法制定和修改的程序比普通法律更为严格</vt:lpstr>
      <vt:lpstr>宪法的制定和修改程序</vt:lpstr>
      <vt:lpstr>宪法宣誓誓词</vt:lpstr>
      <vt:lpstr>监察委员会被写入宪法的重大意义</vt:lpstr>
      <vt:lpstr>我国公民的基本权利</vt:lpstr>
      <vt:lpstr>公民的基本义务</vt:lpstr>
      <vt:lpstr>实现中华民族伟大复兴</vt:lpstr>
      <vt:lpstr>如何树立宪法意识,维护宪法权威 </vt:lpstr>
      <vt:lpstr>宪法就在我们身边</vt:lpstr>
      <vt:lpstr>北京大成（南昌）律师事务所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北京大成（南昌）律师事务所</dc:title>
  <dc:creator>HUAWEI</dc:creator>
  <cp:lastModifiedBy>yaojun</cp:lastModifiedBy>
  <cp:revision>51</cp:revision>
  <dcterms:created xsi:type="dcterms:W3CDTF">2019-11-14T08:06:00Z</dcterms:created>
  <dcterms:modified xsi:type="dcterms:W3CDTF">2020-06-03T23:09:32Z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2052-11.1.0.9662</vt:lpwstr>
  </property>
</Properties>
</file>